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29"/>
  </p:handoutMasterIdLst>
  <p:sldIdLst>
    <p:sldId id="257" r:id="rId4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3" Type="http://schemas.openxmlformats.org/officeDocument/2006/relationships/tags" Target="tags/tag428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handoutMaster" Target="handoutMasters/handoutMaster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tags" Target="../tags/tag66.xml"/><Relationship Id="rId7" Type="http://schemas.openxmlformats.org/officeDocument/2006/relationships/image" Target="../media/image3.png"/><Relationship Id="rId6" Type="http://schemas.openxmlformats.org/officeDocument/2006/relationships/tags" Target="../tags/tag65.xml"/><Relationship Id="rId5" Type="http://schemas.openxmlformats.org/officeDocument/2006/relationships/image" Target="../media/image2.png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3" Type="http://schemas.openxmlformats.org/officeDocument/2006/relationships/tags" Target="../tags/tag81.xml"/><Relationship Id="rId22" Type="http://schemas.openxmlformats.org/officeDocument/2006/relationships/tags" Target="../tags/tag80.xml"/><Relationship Id="rId21" Type="http://schemas.openxmlformats.org/officeDocument/2006/relationships/tags" Target="../tags/tag79.xml"/><Relationship Id="rId20" Type="http://schemas.openxmlformats.org/officeDocument/2006/relationships/tags" Target="../tags/tag78.xml"/><Relationship Id="rId2" Type="http://schemas.openxmlformats.org/officeDocument/2006/relationships/tags" Target="../tags/tag63.xml"/><Relationship Id="rId19" Type="http://schemas.openxmlformats.org/officeDocument/2006/relationships/tags" Target="../tags/tag77.xml"/><Relationship Id="rId18" Type="http://schemas.openxmlformats.org/officeDocument/2006/relationships/tags" Target="../tags/tag76.xml"/><Relationship Id="rId17" Type="http://schemas.openxmlformats.org/officeDocument/2006/relationships/tags" Target="../tags/tag75.xml"/><Relationship Id="rId16" Type="http://schemas.openxmlformats.org/officeDocument/2006/relationships/tags" Target="../tags/tag74.xml"/><Relationship Id="rId15" Type="http://schemas.openxmlformats.org/officeDocument/2006/relationships/tags" Target="../tags/tag73.xml"/><Relationship Id="rId14" Type="http://schemas.openxmlformats.org/officeDocument/2006/relationships/tags" Target="../tags/tag72.xml"/><Relationship Id="rId13" Type="http://schemas.openxmlformats.org/officeDocument/2006/relationships/tags" Target="../tags/tag71.xml"/><Relationship Id="rId12" Type="http://schemas.openxmlformats.org/officeDocument/2006/relationships/tags" Target="../tags/tag70.xml"/><Relationship Id="rId11" Type="http://schemas.openxmlformats.org/officeDocument/2006/relationships/tags" Target="../tags/tag69.xml"/><Relationship Id="rId10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image" Target="../media/image1.png"/><Relationship Id="rId2" Type="http://schemas.openxmlformats.org/officeDocument/2006/relationships/tags" Target="../tags/tag82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96.xml"/><Relationship Id="rId8" Type="http://schemas.openxmlformats.org/officeDocument/2006/relationships/tags" Target="../tags/tag95.xml"/><Relationship Id="rId7" Type="http://schemas.openxmlformats.org/officeDocument/2006/relationships/tags" Target="../tags/tag94.xml"/><Relationship Id="rId6" Type="http://schemas.openxmlformats.org/officeDocument/2006/relationships/tags" Target="../tags/tag93.xml"/><Relationship Id="rId5" Type="http://schemas.openxmlformats.org/officeDocument/2006/relationships/image" Target="../media/image5.png"/><Relationship Id="rId4" Type="http://schemas.openxmlformats.org/officeDocument/2006/relationships/tags" Target="../tags/tag92.xml"/><Relationship Id="rId3" Type="http://schemas.openxmlformats.org/officeDocument/2006/relationships/image" Target="../media/image4.png"/><Relationship Id="rId20" Type="http://schemas.openxmlformats.org/officeDocument/2006/relationships/tags" Target="../tags/tag107.xml"/><Relationship Id="rId2" Type="http://schemas.openxmlformats.org/officeDocument/2006/relationships/tags" Target="../tags/tag91.xml"/><Relationship Id="rId19" Type="http://schemas.openxmlformats.org/officeDocument/2006/relationships/tags" Target="../tags/tag106.xml"/><Relationship Id="rId18" Type="http://schemas.openxmlformats.org/officeDocument/2006/relationships/tags" Target="../tags/tag105.xml"/><Relationship Id="rId17" Type="http://schemas.openxmlformats.org/officeDocument/2006/relationships/tags" Target="../tags/tag104.xml"/><Relationship Id="rId16" Type="http://schemas.openxmlformats.org/officeDocument/2006/relationships/tags" Target="../tags/tag103.xml"/><Relationship Id="rId15" Type="http://schemas.openxmlformats.org/officeDocument/2006/relationships/tags" Target="../tags/tag102.xml"/><Relationship Id="rId14" Type="http://schemas.openxmlformats.org/officeDocument/2006/relationships/tags" Target="../tags/tag101.xml"/><Relationship Id="rId13" Type="http://schemas.openxmlformats.org/officeDocument/2006/relationships/tags" Target="../tags/tag100.xml"/><Relationship Id="rId12" Type="http://schemas.openxmlformats.org/officeDocument/2006/relationships/tags" Target="../tags/tag99.xml"/><Relationship Id="rId11" Type="http://schemas.openxmlformats.org/officeDocument/2006/relationships/tags" Target="../tags/tag98.xml"/><Relationship Id="rId10" Type="http://schemas.openxmlformats.org/officeDocument/2006/relationships/tags" Target="../tags/tag97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image" Target="../media/image7.png"/><Relationship Id="rId4" Type="http://schemas.openxmlformats.org/officeDocument/2006/relationships/tags" Target="../tags/tag109.xml"/><Relationship Id="rId3" Type="http://schemas.openxmlformats.org/officeDocument/2006/relationships/image" Target="../media/image6.png"/><Relationship Id="rId20" Type="http://schemas.openxmlformats.org/officeDocument/2006/relationships/tags" Target="../tags/tag124.xml"/><Relationship Id="rId2" Type="http://schemas.openxmlformats.org/officeDocument/2006/relationships/tags" Target="../tags/tag108.xml"/><Relationship Id="rId19" Type="http://schemas.openxmlformats.org/officeDocument/2006/relationships/tags" Target="../tags/tag123.xml"/><Relationship Id="rId18" Type="http://schemas.openxmlformats.org/officeDocument/2006/relationships/tags" Target="../tags/tag122.xml"/><Relationship Id="rId17" Type="http://schemas.openxmlformats.org/officeDocument/2006/relationships/tags" Target="../tags/tag121.xml"/><Relationship Id="rId16" Type="http://schemas.openxmlformats.org/officeDocument/2006/relationships/tags" Target="../tags/tag120.xml"/><Relationship Id="rId15" Type="http://schemas.openxmlformats.org/officeDocument/2006/relationships/tags" Target="../tags/tag119.xml"/><Relationship Id="rId14" Type="http://schemas.openxmlformats.org/officeDocument/2006/relationships/tags" Target="../tags/tag118.xml"/><Relationship Id="rId13" Type="http://schemas.openxmlformats.org/officeDocument/2006/relationships/tags" Target="../tags/tag117.xml"/><Relationship Id="rId12" Type="http://schemas.openxmlformats.org/officeDocument/2006/relationships/tags" Target="../tags/tag116.xml"/><Relationship Id="rId11" Type="http://schemas.openxmlformats.org/officeDocument/2006/relationships/tags" Target="../tags/tag115.xml"/><Relationship Id="rId10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image" Target="../media/image1.png"/><Relationship Id="rId2" Type="http://schemas.openxmlformats.org/officeDocument/2006/relationships/tags" Target="../tags/tag12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41.xml"/><Relationship Id="rId8" Type="http://schemas.openxmlformats.org/officeDocument/2006/relationships/tags" Target="../tags/tag140.xml"/><Relationship Id="rId7" Type="http://schemas.openxmlformats.org/officeDocument/2006/relationships/tags" Target="../tags/tag139.xml"/><Relationship Id="rId6" Type="http://schemas.openxmlformats.org/officeDocument/2006/relationships/tags" Target="../tags/tag138.xml"/><Relationship Id="rId5" Type="http://schemas.openxmlformats.org/officeDocument/2006/relationships/tags" Target="../tags/tag137.xml"/><Relationship Id="rId4" Type="http://schemas.openxmlformats.org/officeDocument/2006/relationships/tags" Target="../tags/tag136.xml"/><Relationship Id="rId3" Type="http://schemas.openxmlformats.org/officeDocument/2006/relationships/image" Target="../media/image1.png"/><Relationship Id="rId2" Type="http://schemas.openxmlformats.org/officeDocument/2006/relationships/tags" Target="../tags/tag135.xml"/><Relationship Id="rId14" Type="http://schemas.openxmlformats.org/officeDocument/2006/relationships/tags" Target="../tags/tag146.xml"/><Relationship Id="rId13" Type="http://schemas.openxmlformats.org/officeDocument/2006/relationships/tags" Target="../tags/tag145.xml"/><Relationship Id="rId12" Type="http://schemas.openxmlformats.org/officeDocument/2006/relationships/tags" Target="../tags/tag144.xml"/><Relationship Id="rId11" Type="http://schemas.openxmlformats.org/officeDocument/2006/relationships/tags" Target="../tags/tag143.xml"/><Relationship Id="rId10" Type="http://schemas.openxmlformats.org/officeDocument/2006/relationships/tags" Target="../tags/tag142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53.xml"/><Relationship Id="rId8" Type="http://schemas.openxmlformats.org/officeDocument/2006/relationships/tags" Target="../tags/tag152.xml"/><Relationship Id="rId7" Type="http://schemas.openxmlformats.org/officeDocument/2006/relationships/tags" Target="../tags/tag151.xml"/><Relationship Id="rId6" Type="http://schemas.openxmlformats.org/officeDocument/2006/relationships/tags" Target="../tags/tag150.xml"/><Relationship Id="rId5" Type="http://schemas.openxmlformats.org/officeDocument/2006/relationships/tags" Target="../tags/tag149.xml"/><Relationship Id="rId4" Type="http://schemas.openxmlformats.org/officeDocument/2006/relationships/tags" Target="../tags/tag148.xml"/><Relationship Id="rId3" Type="http://schemas.openxmlformats.org/officeDocument/2006/relationships/image" Target="../media/image1.png"/><Relationship Id="rId2" Type="http://schemas.openxmlformats.org/officeDocument/2006/relationships/tags" Target="../tags/tag147.xml"/><Relationship Id="rId10" Type="http://schemas.openxmlformats.org/officeDocument/2006/relationships/tags" Target="../tags/tag154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tags" Target="../tags/tag158.xml"/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image" Target="../media/image1.png"/><Relationship Id="rId2" Type="http://schemas.openxmlformats.org/officeDocument/2006/relationships/tags" Target="../tags/tag155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7" Type="http://schemas.openxmlformats.org/officeDocument/2006/relationships/tags" Target="../tags/tag163.xml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3" Type="http://schemas.openxmlformats.org/officeDocument/2006/relationships/image" Target="../media/image1.png"/><Relationship Id="rId2" Type="http://schemas.openxmlformats.org/officeDocument/2006/relationships/tags" Target="../tags/tag15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70.xml"/><Relationship Id="rId8" Type="http://schemas.openxmlformats.org/officeDocument/2006/relationships/tags" Target="../tags/tag169.xml"/><Relationship Id="rId7" Type="http://schemas.openxmlformats.org/officeDocument/2006/relationships/tags" Target="../tags/tag168.xml"/><Relationship Id="rId6" Type="http://schemas.openxmlformats.org/officeDocument/2006/relationships/tags" Target="../tags/tag167.xml"/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3" Type="http://schemas.openxmlformats.org/officeDocument/2006/relationships/image" Target="../media/image1.png"/><Relationship Id="rId2" Type="http://schemas.openxmlformats.org/officeDocument/2006/relationships/tags" Target="../tags/tag164.xml"/><Relationship Id="rId11" Type="http://schemas.openxmlformats.org/officeDocument/2006/relationships/tags" Target="../tags/tag172.xml"/><Relationship Id="rId10" Type="http://schemas.openxmlformats.org/officeDocument/2006/relationships/tags" Target="../tags/tag17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image" Target="../media/image3.png"/><Relationship Id="rId6" Type="http://schemas.openxmlformats.org/officeDocument/2006/relationships/tags" Target="../tags/tag175.xml"/><Relationship Id="rId5" Type="http://schemas.openxmlformats.org/officeDocument/2006/relationships/image" Target="../media/image2.png"/><Relationship Id="rId4" Type="http://schemas.openxmlformats.org/officeDocument/2006/relationships/tags" Target="../tags/tag174.xml"/><Relationship Id="rId3" Type="http://schemas.openxmlformats.org/officeDocument/2006/relationships/image" Target="../media/image1.png"/><Relationship Id="rId22" Type="http://schemas.openxmlformats.org/officeDocument/2006/relationships/tags" Target="../tags/tag190.xml"/><Relationship Id="rId21" Type="http://schemas.openxmlformats.org/officeDocument/2006/relationships/tags" Target="../tags/tag189.xml"/><Relationship Id="rId20" Type="http://schemas.openxmlformats.org/officeDocument/2006/relationships/tags" Target="../tags/tag188.xml"/><Relationship Id="rId2" Type="http://schemas.openxmlformats.org/officeDocument/2006/relationships/tags" Target="../tags/tag173.xml"/><Relationship Id="rId19" Type="http://schemas.openxmlformats.org/officeDocument/2006/relationships/tags" Target="../tags/tag187.xml"/><Relationship Id="rId18" Type="http://schemas.openxmlformats.org/officeDocument/2006/relationships/tags" Target="../tags/tag186.xml"/><Relationship Id="rId17" Type="http://schemas.openxmlformats.org/officeDocument/2006/relationships/tags" Target="../tags/tag185.xml"/><Relationship Id="rId16" Type="http://schemas.openxmlformats.org/officeDocument/2006/relationships/tags" Target="../tags/tag184.xml"/><Relationship Id="rId15" Type="http://schemas.openxmlformats.org/officeDocument/2006/relationships/tags" Target="../tags/tag183.xml"/><Relationship Id="rId14" Type="http://schemas.openxmlformats.org/officeDocument/2006/relationships/tags" Target="../tags/tag182.xml"/><Relationship Id="rId13" Type="http://schemas.openxmlformats.org/officeDocument/2006/relationships/tags" Target="../tags/tag181.xml"/><Relationship Id="rId12" Type="http://schemas.openxmlformats.org/officeDocument/2006/relationships/tags" Target="../tags/tag180.xml"/><Relationship Id="rId11" Type="http://schemas.openxmlformats.org/officeDocument/2006/relationships/tags" Target="../tags/tag179.xml"/><Relationship Id="rId10" Type="http://schemas.openxmlformats.org/officeDocument/2006/relationships/tags" Target="../tags/tag178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pic>
        <p:nvPicPr>
          <p:cNvPr id="13" name="图片 12" descr="蓝色的卡通人物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2614295" y="0"/>
            <a:ext cx="9577705" cy="6858635"/>
          </a:xfrm>
          <a:custGeom>
            <a:avLst/>
            <a:gdLst>
              <a:gd name="connsiteX0" fmla="*/ 0 w 9679407"/>
              <a:gd name="connsiteY0" fmla="*/ 0 h 6858000"/>
              <a:gd name="connsiteX1" fmla="*/ 9679407 w 9679407"/>
              <a:gd name="connsiteY1" fmla="*/ 0 h 6858000"/>
              <a:gd name="connsiteX2" fmla="*/ 9679407 w 9679407"/>
              <a:gd name="connsiteY2" fmla="*/ 6858000 h 6858000"/>
              <a:gd name="connsiteX3" fmla="*/ 0 w 9679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79407" h="6858000">
                <a:moveTo>
                  <a:pt x="0" y="0"/>
                </a:moveTo>
                <a:lnTo>
                  <a:pt x="9679407" y="0"/>
                </a:lnTo>
                <a:lnTo>
                  <a:pt x="9679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27" name="图片 26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505075" y="0"/>
            <a:ext cx="2468880" cy="6858635"/>
          </a:xfrm>
          <a:prstGeom prst="rect">
            <a:avLst/>
          </a:prstGeom>
        </p:spPr>
      </p:pic>
      <p:sp>
        <p:nvSpPr>
          <p:cNvPr id="18" name="椭圆 17"/>
          <p:cNvSpPr/>
          <p:nvPr>
            <p:custDataLst>
              <p:tags r:id="rId8"/>
            </p:custDataLst>
          </p:nvPr>
        </p:nvSpPr>
        <p:spPr>
          <a:xfrm rot="10800000">
            <a:off x="744855" y="451294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75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9" name="箭头: V 形 18"/>
          <p:cNvSpPr/>
          <p:nvPr>
            <p:custDataLst>
              <p:tags r:id="rId9"/>
            </p:custDataLst>
          </p:nvPr>
        </p:nvSpPr>
        <p:spPr>
          <a:xfrm rot="10800000" flipH="1">
            <a:off x="875665" y="463232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7" name="直接连接符 16"/>
          <p:cNvCxnSpPr/>
          <p:nvPr>
            <p:custDataLst>
              <p:tags r:id="rId10"/>
            </p:custDataLst>
          </p:nvPr>
        </p:nvCxnSpPr>
        <p:spPr>
          <a:xfrm>
            <a:off x="745106" y="872671"/>
            <a:ext cx="6961505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直接连接符 1032"/>
          <p:cNvCxnSpPr/>
          <p:nvPr>
            <p:custDataLst>
              <p:tags r:id="rId11"/>
            </p:custDataLst>
          </p:nvPr>
        </p:nvCxnSpPr>
        <p:spPr>
          <a:xfrm>
            <a:off x="9860280" y="872671"/>
            <a:ext cx="1661160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署名"/>
          <p:cNvSpPr txBox="1">
            <a:spLocks noGrp="1"/>
          </p:cNvSpPr>
          <p:nvPr>
            <p:ph type="body" idx="9" hasCustomPrompt="1"/>
            <p:custDataLst>
              <p:tags r:id="rId12"/>
            </p:custDataLst>
          </p:nvPr>
        </p:nvSpPr>
        <p:spPr>
          <a:xfrm>
            <a:off x="1250315" y="4554855"/>
            <a:ext cx="1953895" cy="3378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11" name="平行四边形 10"/>
          <p:cNvSpPr/>
          <p:nvPr>
            <p:custDataLst>
              <p:tags r:id="rId13"/>
            </p:custDataLst>
          </p:nvPr>
        </p:nvSpPr>
        <p:spPr>
          <a:xfrm>
            <a:off x="91376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10" name="平行四边形 9"/>
          <p:cNvSpPr/>
          <p:nvPr>
            <p:custDataLst>
              <p:tags r:id="rId14"/>
            </p:custDataLst>
          </p:nvPr>
        </p:nvSpPr>
        <p:spPr>
          <a:xfrm>
            <a:off x="1041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9" name="平行四边形 8"/>
          <p:cNvSpPr/>
          <p:nvPr>
            <p:custDataLst>
              <p:tags r:id="rId15"/>
            </p:custDataLst>
          </p:nvPr>
        </p:nvSpPr>
        <p:spPr>
          <a:xfrm>
            <a:off x="1168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2" name="平行四边形 21"/>
          <p:cNvSpPr/>
          <p:nvPr>
            <p:custDataLst>
              <p:tags r:id="rId16"/>
            </p:custDataLst>
          </p:nvPr>
        </p:nvSpPr>
        <p:spPr>
          <a:xfrm>
            <a:off x="129603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3" name="平行四边形 22"/>
          <p:cNvSpPr/>
          <p:nvPr>
            <p:custDataLst>
              <p:tags r:id="rId17"/>
            </p:custDataLst>
          </p:nvPr>
        </p:nvSpPr>
        <p:spPr>
          <a:xfrm>
            <a:off x="142367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4" name="平行四边形 23"/>
          <p:cNvSpPr/>
          <p:nvPr>
            <p:custDataLst>
              <p:tags r:id="rId18"/>
            </p:custDataLst>
          </p:nvPr>
        </p:nvSpPr>
        <p:spPr>
          <a:xfrm>
            <a:off x="155194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19"/>
            </p:custDataLst>
          </p:nvPr>
        </p:nvSpPr>
        <p:spPr>
          <a:xfrm>
            <a:off x="744855" y="2837815"/>
            <a:ext cx="6029960" cy="15538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5400" b="0" i="0" u="none" strike="noStrike" kern="1200" cap="none" spc="0" normalizeH="0" baseline="0" noProof="1" dirty="0">
                <a:solidFill>
                  <a:schemeClr val="tx1"/>
                </a:solidFill>
                <a:effectLst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0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正文"/>
          <p:cNvSpPr txBox="1">
            <a:spLocks noGrp="1"/>
          </p:cNvSpPr>
          <p:nvPr>
            <p:ph type="body" idx="1" hasCustomPrompt="1"/>
            <p:custDataLst>
              <p:tags r:id="rId20"/>
            </p:custDataLst>
          </p:nvPr>
        </p:nvSpPr>
        <p:spPr>
          <a:xfrm>
            <a:off x="744220" y="1779270"/>
            <a:ext cx="6029960" cy="1019175"/>
          </a:xfrm>
          <a:prstGeom prst="rect">
            <a:avLst/>
          </a:prstGeom>
          <a:noFill/>
        </p:spPr>
        <p:txBody>
          <a:bodyPr vert="horz" wrap="square" lIns="0" tIns="0" rIns="0" bIns="0" rtlCol="0" anchor="b" anchorCtr="0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latin typeface="+mj-lt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1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2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3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8" name="正文"/>
          <p:cNvSpPr txBox="1">
            <a:spLocks noGrp="1"/>
          </p:cNvSpPr>
          <p:nvPr>
            <p:ph idx="5"/>
            <p:custDataLst>
              <p:tags r:id="rId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4"/>
            <p:custDataLst>
              <p:tags r:id="rId5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4" name="椭圆 13"/>
          <p:cNvSpPr/>
          <p:nvPr>
            <p:custDataLst>
              <p:tags r:id="rId6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7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8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pic>
        <p:nvPicPr>
          <p:cNvPr id="71" name="图片 7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 flipH="1">
            <a:off x="0" y="0"/>
            <a:ext cx="11416030" cy="6858000"/>
          </a:xfrm>
          <a:custGeom>
            <a:avLst/>
            <a:gdLst>
              <a:gd name="connsiteX0" fmla="*/ 11416222 w 11416222"/>
              <a:gd name="connsiteY0" fmla="*/ 0 h 6858000"/>
              <a:gd name="connsiteX1" fmla="*/ 0 w 11416222"/>
              <a:gd name="connsiteY1" fmla="*/ 0 h 6858000"/>
              <a:gd name="connsiteX2" fmla="*/ 0 w 11416222"/>
              <a:gd name="connsiteY2" fmla="*/ 6858000 h 6858000"/>
              <a:gd name="connsiteX3" fmla="*/ 11416222 w 114162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6222" h="6858000">
                <a:moveTo>
                  <a:pt x="11416222" y="0"/>
                </a:moveTo>
                <a:lnTo>
                  <a:pt x="0" y="0"/>
                </a:lnTo>
                <a:lnTo>
                  <a:pt x="0" y="6858000"/>
                </a:lnTo>
                <a:lnTo>
                  <a:pt x="11416222" y="6858000"/>
                </a:lnTo>
                <a:close/>
              </a:path>
            </a:pathLst>
          </a:custGeom>
        </p:spPr>
      </p:pic>
      <p:sp>
        <p:nvSpPr>
          <p:cNvPr id="17" name="任意多边形: 形状 16"/>
          <p:cNvSpPr/>
          <p:nvPr>
            <p:custDataLst>
              <p:tags r:id="rId6"/>
            </p:custDataLst>
          </p:nvPr>
        </p:nvSpPr>
        <p:spPr>
          <a:xfrm>
            <a:off x="442336" y="2871879"/>
            <a:ext cx="3251010" cy="1732167"/>
          </a:xfrm>
          <a:custGeom>
            <a:avLst/>
            <a:gdLst>
              <a:gd name="connsiteX0" fmla="*/ 109102 w 2819400"/>
              <a:gd name="connsiteY0" fmla="*/ 0 h 1386703"/>
              <a:gd name="connsiteX1" fmla="*/ 1507986 w 2819400"/>
              <a:gd name="connsiteY1" fmla="*/ 0 h 1386703"/>
              <a:gd name="connsiteX2" fmla="*/ 1847850 w 2819400"/>
              <a:gd name="connsiteY2" fmla="*/ 339864 h 1386703"/>
              <a:gd name="connsiteX3" fmla="*/ 1847850 w 2819400"/>
              <a:gd name="connsiteY3" fmla="*/ 344382 h 1386703"/>
              <a:gd name="connsiteX4" fmla="*/ 2646296 w 2819400"/>
              <a:gd name="connsiteY4" fmla="*/ 344382 h 1386703"/>
              <a:gd name="connsiteX5" fmla="*/ 2819400 w 2819400"/>
              <a:gd name="connsiteY5" fmla="*/ 517486 h 1386703"/>
              <a:gd name="connsiteX6" fmla="*/ 2819400 w 2819400"/>
              <a:gd name="connsiteY6" fmla="*/ 1125966 h 1386703"/>
              <a:gd name="connsiteX7" fmla="*/ 2558663 w 2819400"/>
              <a:gd name="connsiteY7" fmla="*/ 1386703 h 1386703"/>
              <a:gd name="connsiteX8" fmla="*/ 326392 w 2819400"/>
              <a:gd name="connsiteY8" fmla="*/ 1386703 h 1386703"/>
              <a:gd name="connsiteX9" fmla="*/ 0 w 2819400"/>
              <a:gd name="connsiteY9" fmla="*/ 1060311 h 1386703"/>
              <a:gd name="connsiteX10" fmla="*/ 0 w 2819400"/>
              <a:gd name="connsiteY10" fmla="*/ 109102 h 1386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19400" h="1386703">
                <a:moveTo>
                  <a:pt x="109102" y="0"/>
                </a:moveTo>
                <a:lnTo>
                  <a:pt x="1507986" y="0"/>
                </a:lnTo>
                <a:lnTo>
                  <a:pt x="1847850" y="339864"/>
                </a:lnTo>
                <a:lnTo>
                  <a:pt x="1847850" y="344382"/>
                </a:lnTo>
                <a:lnTo>
                  <a:pt x="2646296" y="344382"/>
                </a:lnTo>
                <a:lnTo>
                  <a:pt x="2819400" y="517486"/>
                </a:lnTo>
                <a:lnTo>
                  <a:pt x="2819400" y="1125966"/>
                </a:lnTo>
                <a:lnTo>
                  <a:pt x="2558663" y="1386703"/>
                </a:lnTo>
                <a:lnTo>
                  <a:pt x="326392" y="1386703"/>
                </a:lnTo>
                <a:lnTo>
                  <a:pt x="0" y="1060311"/>
                </a:lnTo>
                <a:lnTo>
                  <a:pt x="0" y="109102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>
              <a:cs typeface="MiSans Heavy" panose="00000A00000000000000" charset="-122"/>
            </a:endParaRPr>
          </a:p>
        </p:txBody>
      </p:sp>
      <p:sp>
        <p:nvSpPr>
          <p:cNvPr id="8" name="加号 7"/>
          <p:cNvSpPr/>
          <p:nvPr>
            <p:custDataLst>
              <p:tags r:id="rId7"/>
            </p:custDataLst>
          </p:nvPr>
        </p:nvSpPr>
        <p:spPr>
          <a:xfrm rot="2781836">
            <a:off x="550718" y="3335569"/>
            <a:ext cx="1320680" cy="1320680"/>
          </a:xfrm>
          <a:prstGeom prst="mathPlus">
            <a:avLst>
              <a:gd name="adj1" fmla="val 14727"/>
            </a:avLst>
          </a:prstGeom>
          <a:noFill/>
          <a:ln>
            <a:gradFill flip="none" rotWithShape="1">
              <a:gsLst>
                <a:gs pos="0">
                  <a:schemeClr val="accent2"/>
                </a:gs>
                <a:gs pos="67000">
                  <a:schemeClr val="accent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40000" lnSpcReduction="20000"/>
          </a:bodyPr>
          <a:lstStyle/>
          <a:p>
            <a:pPr algn="ctr"/>
            <a:endParaRPr lang="zh-CN" altLang="en-US">
              <a:cs typeface="MiSans Heavy" panose="00000A00000000000000" charset="-122"/>
            </a:endParaRPr>
          </a:p>
        </p:txBody>
      </p:sp>
      <p:cxnSp>
        <p:nvCxnSpPr>
          <p:cNvPr id="18" name="直接连接符 17"/>
          <p:cNvCxnSpPr/>
          <p:nvPr>
            <p:custDataLst>
              <p:tags r:id="rId8"/>
            </p:custDataLst>
          </p:nvPr>
        </p:nvCxnSpPr>
        <p:spPr>
          <a:xfrm>
            <a:off x="613261" y="3447263"/>
            <a:ext cx="264698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箭头: V 形 22"/>
          <p:cNvSpPr/>
          <p:nvPr>
            <p:custDataLst>
              <p:tags r:id="rId9"/>
            </p:custDataLst>
          </p:nvPr>
        </p:nvSpPr>
        <p:spPr>
          <a:xfrm>
            <a:off x="3371215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sp>
        <p:nvSpPr>
          <p:cNvPr id="24" name="箭头: V 形 23"/>
          <p:cNvSpPr/>
          <p:nvPr>
            <p:custDataLst>
              <p:tags r:id="rId10"/>
            </p:custDataLst>
          </p:nvPr>
        </p:nvSpPr>
        <p:spPr>
          <a:xfrm>
            <a:off x="3535045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sp>
        <p:nvSpPr>
          <p:cNvPr id="25" name="箭头: V 形 24"/>
          <p:cNvSpPr/>
          <p:nvPr>
            <p:custDataLst>
              <p:tags r:id="rId11"/>
            </p:custDataLst>
          </p:nvPr>
        </p:nvSpPr>
        <p:spPr>
          <a:xfrm>
            <a:off x="3699510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sp>
        <p:nvSpPr>
          <p:cNvPr id="26" name="箭头: V 形 25"/>
          <p:cNvSpPr/>
          <p:nvPr>
            <p:custDataLst>
              <p:tags r:id="rId12"/>
            </p:custDataLst>
          </p:nvPr>
        </p:nvSpPr>
        <p:spPr>
          <a:xfrm>
            <a:off x="3863975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sp>
        <p:nvSpPr>
          <p:cNvPr id="27" name="箭头: V 形 26"/>
          <p:cNvSpPr/>
          <p:nvPr>
            <p:custDataLst>
              <p:tags r:id="rId13"/>
            </p:custDataLst>
          </p:nvPr>
        </p:nvSpPr>
        <p:spPr>
          <a:xfrm>
            <a:off x="4027805" y="4484370"/>
            <a:ext cx="218440" cy="287020"/>
          </a:xfrm>
          <a:prstGeom prst="chevron">
            <a:avLst>
              <a:gd name="adj" fmla="val 63333"/>
            </a:avLst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1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36" name="直接连接符 35"/>
          <p:cNvCxnSpPr/>
          <p:nvPr>
            <p:custDataLst>
              <p:tags r:id="rId14"/>
            </p:custDataLst>
          </p:nvPr>
        </p:nvCxnSpPr>
        <p:spPr>
          <a:xfrm>
            <a:off x="439766" y="783771"/>
            <a:ext cx="1479196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>
            <p:custDataLst>
              <p:tags r:id="rId15"/>
            </p:custDataLst>
          </p:nvPr>
        </p:nvCxnSpPr>
        <p:spPr>
          <a:xfrm>
            <a:off x="3503364" y="783771"/>
            <a:ext cx="8203565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16"/>
            </p:custDataLst>
          </p:nvPr>
        </p:nvSpPr>
        <p:spPr>
          <a:xfrm>
            <a:off x="613410" y="2988310"/>
            <a:ext cx="2056765" cy="459105"/>
          </a:xfrm>
          <a:prstGeom prst="rect">
            <a:avLst/>
          </a:prstGeom>
          <a:noFill/>
        </p:spPr>
        <p:txBody>
          <a:bodyPr wrap="square" lIns="91440" tIns="0" rIns="91440" bIns="0" rtlCol="0" anchor="t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en-US" altLang="zh-CN" sz="20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1">
                      <a:lumMod val="75000"/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单击编辑副标题</a:t>
            </a:r>
            <a:endParaRPr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17"/>
            </p:custDataLst>
          </p:nvPr>
        </p:nvSpPr>
        <p:spPr>
          <a:xfrm>
            <a:off x="1612265" y="3436620"/>
            <a:ext cx="2087880" cy="1195705"/>
          </a:xfrm>
          <a:prstGeom prst="rect">
            <a:avLst/>
          </a:prstGeom>
          <a:noFill/>
        </p:spPr>
        <p:txBody>
          <a:bodyPr wrap="square" lIns="91440" tIns="0" rIns="9144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zh-CN" altLang="en-US" sz="6400" b="0" i="0" u="none" strike="noStrike" kern="1200" cap="none" spc="0" normalizeH="0" baseline="0" noProof="1" dirty="0">
                <a:solidFill>
                  <a:schemeClr val="tx1"/>
                </a:solidFill>
                <a:effectLst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dirty="0">
                <a:sym typeface="+mn-ea"/>
              </a:rPr>
              <a:t>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2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201525" cy="6858000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3871595" y="0"/>
            <a:ext cx="8798560" cy="6858000"/>
          </a:xfrm>
          <a:custGeom>
            <a:avLst/>
            <a:gdLst>
              <a:gd name="connsiteX0" fmla="*/ 0 w 9003113"/>
              <a:gd name="connsiteY0" fmla="*/ 0 h 6858000"/>
              <a:gd name="connsiteX1" fmla="*/ 9003113 w 9003113"/>
              <a:gd name="connsiteY1" fmla="*/ 0 h 6858000"/>
              <a:gd name="connsiteX2" fmla="*/ 9003113 w 9003113"/>
              <a:gd name="connsiteY2" fmla="*/ 6858000 h 6858000"/>
              <a:gd name="connsiteX3" fmla="*/ 0 w 900311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03113" h="6858000">
                <a:moveTo>
                  <a:pt x="0" y="0"/>
                </a:moveTo>
                <a:lnTo>
                  <a:pt x="9003113" y="0"/>
                </a:lnTo>
                <a:lnTo>
                  <a:pt x="90031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椭圆 17"/>
          <p:cNvSpPr/>
          <p:nvPr>
            <p:custDataLst>
              <p:tags r:id="rId6"/>
            </p:custDataLst>
          </p:nvPr>
        </p:nvSpPr>
        <p:spPr>
          <a:xfrm>
            <a:off x="758825" y="27209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9" name="箭头: V 形 18"/>
          <p:cNvSpPr/>
          <p:nvPr>
            <p:custDataLst>
              <p:tags r:id="rId7"/>
            </p:custDataLst>
          </p:nvPr>
        </p:nvSpPr>
        <p:spPr>
          <a:xfrm>
            <a:off x="909955" y="28479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34" name="直接连接符 33"/>
          <p:cNvCxnSpPr/>
          <p:nvPr>
            <p:custDataLst>
              <p:tags r:id="rId8"/>
            </p:custDataLst>
          </p:nvPr>
        </p:nvCxnSpPr>
        <p:spPr>
          <a:xfrm>
            <a:off x="747011" y="821871"/>
            <a:ext cx="7792720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直接连接符 1032"/>
          <p:cNvCxnSpPr/>
          <p:nvPr>
            <p:custDataLst>
              <p:tags r:id="rId9"/>
            </p:custDataLst>
          </p:nvPr>
        </p:nvCxnSpPr>
        <p:spPr>
          <a:xfrm>
            <a:off x="9661208" y="821871"/>
            <a:ext cx="1845310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标题"/>
          <p:cNvSpPr txBox="1">
            <a:spLocks noGrp="1"/>
          </p:cNvSpPr>
          <p:nvPr>
            <p:ph type="title" idx="8" hasCustomPrompt="1"/>
            <p:custDataLst>
              <p:tags r:id="rId10"/>
            </p:custDataLst>
          </p:nvPr>
        </p:nvSpPr>
        <p:spPr>
          <a:xfrm>
            <a:off x="636270" y="3221990"/>
            <a:ext cx="5557520" cy="1931035"/>
          </a:xfrm>
          <a:prstGeom prst="rect">
            <a:avLst/>
          </a:prstGeom>
          <a:noFill/>
        </p:spPr>
        <p:txBody>
          <a:bodyPr wrap="square" lIns="91440" tIns="0" rIns="9144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5400" b="0" i="0" u="none" strike="noStrike" kern="1200" cap="none" spc="0" normalizeH="0" baseline="0" noProof="1" dirty="0">
                <a:solidFill>
                  <a:schemeClr val="tx1"/>
                </a:solidFill>
                <a:effectLst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00000"/>
              </a:lnSpc>
              <a:buClrTx/>
              <a:buSzTx/>
              <a:buFontTx/>
            </a:pPr>
            <a:r>
              <a:rPr dirty="0">
                <a:sym typeface="+mn-ea"/>
              </a:rPr>
              <a:t>单击编辑标题</a:t>
            </a:r>
            <a:endParaRPr dirty="0">
              <a:sym typeface="+mn-ea"/>
            </a:endParaRPr>
          </a:p>
        </p:txBody>
      </p:sp>
      <p:sp>
        <p:nvSpPr>
          <p:cNvPr id="10" name="副标题"/>
          <p:cNvSpPr txBox="1">
            <a:spLocks noGrp="1"/>
          </p:cNvSpPr>
          <p:nvPr>
            <p:ph type="body" idx="7" hasCustomPrompt="1"/>
            <p:custDataLst>
              <p:tags r:id="rId11"/>
            </p:custDataLst>
          </p:nvPr>
        </p:nvSpPr>
        <p:spPr>
          <a:xfrm>
            <a:off x="1169035" y="2303145"/>
            <a:ext cx="5024755" cy="918845"/>
          </a:xfrm>
          <a:prstGeom prst="rect">
            <a:avLst/>
          </a:prstGeom>
          <a:noFill/>
        </p:spPr>
        <p:txBody>
          <a:bodyPr wrap="square" lIns="71755" tIns="0" rIns="71755" bIns="0" rtlCol="0" anchor="b" anchorCtr="0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00000"/>
              </a:lnSpc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8" name="平行四边形 7"/>
          <p:cNvSpPr/>
          <p:nvPr>
            <p:custDataLst>
              <p:tags r:id="rId12"/>
            </p:custDataLst>
          </p:nvPr>
        </p:nvSpPr>
        <p:spPr>
          <a:xfrm>
            <a:off x="91376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7" name="平行四边形 6"/>
          <p:cNvSpPr/>
          <p:nvPr>
            <p:custDataLst>
              <p:tags r:id="rId13"/>
            </p:custDataLst>
          </p:nvPr>
        </p:nvSpPr>
        <p:spPr>
          <a:xfrm>
            <a:off x="1041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9" name="平行四边形 8"/>
          <p:cNvSpPr/>
          <p:nvPr>
            <p:custDataLst>
              <p:tags r:id="rId14"/>
            </p:custDataLst>
          </p:nvPr>
        </p:nvSpPr>
        <p:spPr>
          <a:xfrm>
            <a:off x="1168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2" name="平行四边形 21"/>
          <p:cNvSpPr/>
          <p:nvPr>
            <p:custDataLst>
              <p:tags r:id="rId15"/>
            </p:custDataLst>
          </p:nvPr>
        </p:nvSpPr>
        <p:spPr>
          <a:xfrm>
            <a:off x="129603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3" name="平行四边形 22"/>
          <p:cNvSpPr/>
          <p:nvPr>
            <p:custDataLst>
              <p:tags r:id="rId16"/>
            </p:custDataLst>
          </p:nvPr>
        </p:nvSpPr>
        <p:spPr>
          <a:xfrm>
            <a:off x="142367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4" name="平行四边形 23"/>
          <p:cNvSpPr/>
          <p:nvPr>
            <p:custDataLst>
              <p:tags r:id="rId17"/>
            </p:custDataLst>
          </p:nvPr>
        </p:nvSpPr>
        <p:spPr>
          <a:xfrm>
            <a:off x="155194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10" name="正文"/>
          <p:cNvSpPr txBox="1">
            <a:spLocks noGrp="1"/>
          </p:cNvSpPr>
          <p:nvPr>
            <p:ph idx="6"/>
            <p:custDataLst>
              <p:tags r:id="rId4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5"/>
            <p:custDataLst>
              <p:tags r:id="rId5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4"/>
            <p:custDataLst>
              <p:tags r:id="rId6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4" name="椭圆 13"/>
          <p:cNvSpPr/>
          <p:nvPr>
            <p:custDataLst>
              <p:tags r:id="rId7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8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9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17" name="正文"/>
          <p:cNvSpPr txBox="1">
            <a:spLocks noGrp="1"/>
          </p:cNvSpPr>
          <p:nvPr>
            <p:ph idx="8"/>
            <p:custDataLst>
              <p:tags r:id="rId4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6" name="标题"/>
          <p:cNvSpPr txBox="1">
            <a:spLocks noGrp="1"/>
          </p:cNvSpPr>
          <p:nvPr>
            <p:ph type="title" idx="7"/>
            <p:custDataLst>
              <p:tags r:id="rId5"/>
            </p:custDataLst>
          </p:nvPr>
        </p:nvSpPr>
        <p:spPr>
          <a:xfrm>
            <a:off x="6235065" y="1395095"/>
            <a:ext cx="5342255" cy="43434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3" name="正文"/>
          <p:cNvSpPr txBox="1">
            <a:spLocks noGrp="1"/>
          </p:cNvSpPr>
          <p:nvPr>
            <p:ph idx="6"/>
            <p:custDataLst>
              <p:tags r:id="rId6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2" name="标题"/>
          <p:cNvSpPr txBox="1">
            <a:spLocks noGrp="1"/>
          </p:cNvSpPr>
          <p:nvPr>
            <p:ph type="title" idx="5"/>
            <p:custDataLst>
              <p:tags r:id="rId7"/>
            </p:custDataLst>
          </p:nvPr>
        </p:nvSpPr>
        <p:spPr>
          <a:xfrm>
            <a:off x="608330" y="1395095"/>
            <a:ext cx="5342255" cy="43434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4"/>
            <p:custDataLst>
              <p:tags r:id="rId8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4" name="椭圆 13"/>
          <p:cNvSpPr/>
          <p:nvPr>
            <p:custDataLst>
              <p:tags r:id="rId9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10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11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6" name="标题"/>
          <p:cNvSpPr txBox="1">
            <a:spLocks noGrp="1"/>
          </p:cNvSpPr>
          <p:nvPr>
            <p:ph type="title" idx="4"/>
            <p:custDataLst>
              <p:tags r:id="rId4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4" name="椭圆 13"/>
          <p:cNvSpPr/>
          <p:nvPr>
            <p:custDataLst>
              <p:tags r:id="rId5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6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7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08330" y="408305"/>
            <a:ext cx="10968990" cy="584835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sp>
        <p:nvSpPr>
          <p:cNvPr id="7" name="副标题"/>
          <p:cNvSpPr txBox="1">
            <a:spLocks noGrp="1"/>
          </p:cNvSpPr>
          <p:nvPr>
            <p:ph type="body" idx="5" hasCustomPrompt="1"/>
            <p:custDataLst>
              <p:tags r:id="rId4"/>
            </p:custDataLst>
          </p:nvPr>
        </p:nvSpPr>
        <p:spPr>
          <a:xfrm>
            <a:off x="608330" y="1148080"/>
            <a:ext cx="10968990" cy="426085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lIns="107950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900" b="0" i="0" u="none" strike="noStrike" kern="1200" cap="none" spc="30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4"/>
            <p:custDataLst>
              <p:tags r:id="rId5"/>
            </p:custDataLst>
          </p:nvPr>
        </p:nvSpPr>
        <p:spPr>
          <a:xfrm>
            <a:off x="1096645" y="408940"/>
            <a:ext cx="10480675" cy="609600"/>
          </a:xfrm>
          <a:prstGeom prst="rect">
            <a:avLst/>
          </a:prstGeom>
          <a:noFill/>
        </p:spPr>
        <p:txBody>
          <a:bodyPr wrap="square" tIns="0" bIns="0" rtlCol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3200" b="0" i="0" u="none" strike="noStrike" kern="1200" cap="none" spc="0" normalizeH="0" baseline="0" noProof="1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tl">
                    <a:schemeClr val="accent2">
                      <a:alpha val="34000"/>
                    </a:schemeClr>
                  </a:outerShdw>
                </a:effectLst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7" name="椭圆 16"/>
          <p:cNvSpPr/>
          <p:nvPr>
            <p:custDataLst>
              <p:tags r:id="rId6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8" name="箭头: V 形 7"/>
          <p:cNvSpPr/>
          <p:nvPr>
            <p:custDataLst>
              <p:tags r:id="rId7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8"/>
            </p:custDataLst>
          </p:nvPr>
        </p:nvCxnSpPr>
        <p:spPr>
          <a:xfrm flipH="1">
            <a:off x="717550" y="10922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</p:spPr>
      </p:pic>
      <p:pic>
        <p:nvPicPr>
          <p:cNvPr id="13" name="图片 12" descr="蓝色的卡通人物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2614295" y="0"/>
            <a:ext cx="9577705" cy="6858635"/>
          </a:xfrm>
          <a:custGeom>
            <a:avLst/>
            <a:gdLst>
              <a:gd name="connsiteX0" fmla="*/ 0 w 9679407"/>
              <a:gd name="connsiteY0" fmla="*/ 0 h 6858000"/>
              <a:gd name="connsiteX1" fmla="*/ 9679407 w 9679407"/>
              <a:gd name="connsiteY1" fmla="*/ 0 h 6858000"/>
              <a:gd name="connsiteX2" fmla="*/ 9679407 w 9679407"/>
              <a:gd name="connsiteY2" fmla="*/ 6858000 h 6858000"/>
              <a:gd name="connsiteX3" fmla="*/ 0 w 96794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79407" h="6858000">
                <a:moveTo>
                  <a:pt x="0" y="0"/>
                </a:moveTo>
                <a:lnTo>
                  <a:pt x="9679407" y="0"/>
                </a:lnTo>
                <a:lnTo>
                  <a:pt x="967940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2505075" y="0"/>
            <a:ext cx="2468880" cy="6858635"/>
          </a:xfrm>
          <a:prstGeom prst="rect">
            <a:avLst/>
          </a:prstGeom>
        </p:spPr>
      </p:pic>
      <p:sp>
        <p:nvSpPr>
          <p:cNvPr id="18" name="椭圆 17"/>
          <p:cNvSpPr/>
          <p:nvPr>
            <p:custDataLst>
              <p:tags r:id="rId8"/>
            </p:custDataLst>
          </p:nvPr>
        </p:nvSpPr>
        <p:spPr>
          <a:xfrm rot="10800000">
            <a:off x="744855" y="4264660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9" name="箭头: V 形 18"/>
          <p:cNvSpPr/>
          <p:nvPr>
            <p:custDataLst>
              <p:tags r:id="rId9"/>
            </p:custDataLst>
          </p:nvPr>
        </p:nvSpPr>
        <p:spPr>
          <a:xfrm rot="10800000" flipH="1">
            <a:off x="875665" y="4384040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7" name="直接连接符 16"/>
          <p:cNvCxnSpPr/>
          <p:nvPr>
            <p:custDataLst>
              <p:tags r:id="rId10"/>
            </p:custDataLst>
          </p:nvPr>
        </p:nvCxnSpPr>
        <p:spPr>
          <a:xfrm>
            <a:off x="745106" y="872671"/>
            <a:ext cx="6961505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直接连接符 1032"/>
          <p:cNvCxnSpPr/>
          <p:nvPr>
            <p:custDataLst>
              <p:tags r:id="rId11"/>
            </p:custDataLst>
          </p:nvPr>
        </p:nvCxnSpPr>
        <p:spPr>
          <a:xfrm>
            <a:off x="9860280" y="872671"/>
            <a:ext cx="1661160" cy="0"/>
          </a:xfrm>
          <a:prstGeom prst="line">
            <a:avLst/>
          </a:prstGeom>
          <a:ln w="12700">
            <a:solidFill>
              <a:schemeClr val="accent2">
                <a:alpha val="4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署名"/>
          <p:cNvSpPr txBox="1">
            <a:spLocks noGrp="1"/>
          </p:cNvSpPr>
          <p:nvPr>
            <p:ph type="body" idx="8" hasCustomPrompt="1"/>
            <p:custDataLst>
              <p:tags r:id="rId12"/>
            </p:custDataLst>
          </p:nvPr>
        </p:nvSpPr>
        <p:spPr>
          <a:xfrm>
            <a:off x="1250315" y="4306570"/>
            <a:ext cx="5524500" cy="33782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 anchorCtr="0">
            <a:normAutofit/>
          </a:bodyPr>
          <a:lstStyle>
            <a:defPPr>
              <a:defRPr lang="zh-CN"/>
            </a:defPPr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4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10" name="平行四边形 9"/>
          <p:cNvSpPr/>
          <p:nvPr>
            <p:custDataLst>
              <p:tags r:id="rId13"/>
            </p:custDataLst>
          </p:nvPr>
        </p:nvSpPr>
        <p:spPr>
          <a:xfrm>
            <a:off x="91376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8" name="平行四边形 7"/>
          <p:cNvSpPr/>
          <p:nvPr>
            <p:custDataLst>
              <p:tags r:id="rId14"/>
            </p:custDataLst>
          </p:nvPr>
        </p:nvSpPr>
        <p:spPr>
          <a:xfrm>
            <a:off x="1041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9" name="平行四边形 8"/>
          <p:cNvSpPr/>
          <p:nvPr>
            <p:custDataLst>
              <p:tags r:id="rId15"/>
            </p:custDataLst>
          </p:nvPr>
        </p:nvSpPr>
        <p:spPr>
          <a:xfrm>
            <a:off x="116840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2" name="平行四边形 21"/>
          <p:cNvSpPr/>
          <p:nvPr>
            <p:custDataLst>
              <p:tags r:id="rId16"/>
            </p:custDataLst>
          </p:nvPr>
        </p:nvSpPr>
        <p:spPr>
          <a:xfrm>
            <a:off x="1296035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3" name="平行四边形 22"/>
          <p:cNvSpPr/>
          <p:nvPr>
            <p:custDataLst>
              <p:tags r:id="rId17"/>
            </p:custDataLst>
          </p:nvPr>
        </p:nvSpPr>
        <p:spPr>
          <a:xfrm>
            <a:off x="142367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4" name="平行四边形 23"/>
          <p:cNvSpPr/>
          <p:nvPr>
            <p:custDataLst>
              <p:tags r:id="rId18"/>
            </p:custDataLst>
          </p:nvPr>
        </p:nvSpPr>
        <p:spPr>
          <a:xfrm>
            <a:off x="1551940" y="561340"/>
            <a:ext cx="127635" cy="144145"/>
          </a:xfrm>
          <a:prstGeom prst="parallelogram">
            <a:avLst>
              <a:gd name="adj" fmla="val 61736"/>
            </a:avLst>
          </a:prstGeom>
          <a:solidFill>
            <a:schemeClr val="accent1"/>
          </a:solidFill>
          <a:ln>
            <a:noFill/>
            <a:prstDash val="solid"/>
          </a:ln>
          <a:effectLst>
            <a:outerShdw blurRad="139700" sx="102000" sy="102000" algn="ctr" rotWithShape="0">
              <a:schemeClr val="accent2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19"/>
            </p:custDataLst>
          </p:nvPr>
        </p:nvSpPr>
        <p:spPr>
          <a:xfrm>
            <a:off x="744855" y="1696720"/>
            <a:ext cx="6029960" cy="19494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5400" b="0" i="0" u="none" strike="noStrike" kern="1200" cap="none" spc="0" normalizeH="0" baseline="0" noProof="1" dirty="0">
                <a:solidFill>
                  <a:schemeClr val="tx1"/>
                </a:solidFill>
                <a:effectLst/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l">
              <a:lnSpc>
                <a:spcPct val="10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3" Type="http://schemas.openxmlformats.org/officeDocument/2006/relationships/theme" Target="../theme/theme2.xml"/><Relationship Id="rId22" Type="http://schemas.openxmlformats.org/officeDocument/2006/relationships/tags" Target="../tags/tag200.xml"/><Relationship Id="rId21" Type="http://schemas.openxmlformats.org/officeDocument/2006/relationships/tags" Target="../tags/tag199.xml"/><Relationship Id="rId20" Type="http://schemas.openxmlformats.org/officeDocument/2006/relationships/tags" Target="../tags/tag198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97.xml"/><Relationship Id="rId18" Type="http://schemas.openxmlformats.org/officeDocument/2006/relationships/tags" Target="../tags/tag196.xml"/><Relationship Id="rId17" Type="http://schemas.openxmlformats.org/officeDocument/2006/relationships/tags" Target="../tags/tag195.xml"/><Relationship Id="rId16" Type="http://schemas.openxmlformats.org/officeDocument/2006/relationships/tags" Target="../tags/tag194.xml"/><Relationship Id="rId15" Type="http://schemas.openxmlformats.org/officeDocument/2006/relationships/tags" Target="../tags/tag193.xml"/><Relationship Id="rId14" Type="http://schemas.openxmlformats.org/officeDocument/2006/relationships/tags" Target="../tags/tag192.xml"/><Relationship Id="rId13" Type="http://schemas.openxmlformats.org/officeDocument/2006/relationships/image" Target="../media/image1.png"/><Relationship Id="rId12" Type="http://schemas.openxmlformats.org/officeDocument/2006/relationships/tags" Target="../tags/tag19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-4445" y="0"/>
            <a:ext cx="12201525" cy="6858000"/>
          </a:xfrm>
          <a:prstGeom prst="rect">
            <a:avLst/>
          </a:prstGeom>
          <a:ln>
            <a:noFill/>
            <a:prstDash val="sysDash"/>
          </a:ln>
        </p:spPr>
      </p:pic>
      <p:sp>
        <p:nvSpPr>
          <p:cNvPr id="14" name="椭圆 13"/>
          <p:cNvSpPr/>
          <p:nvPr>
            <p:custDataLst>
              <p:tags r:id="rId14"/>
            </p:custDataLst>
          </p:nvPr>
        </p:nvSpPr>
        <p:spPr>
          <a:xfrm>
            <a:off x="669290" y="523875"/>
            <a:ext cx="379730" cy="37973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80000" lnSpcReduction="20000"/>
          </a:bodyPr>
          <a:lstStyle/>
          <a:p>
            <a:pPr algn="ctr"/>
            <a:endParaRPr lang="zh-CN" altLang="en-US" dirty="0">
              <a:cs typeface="MiSans Heavy" panose="00000A00000000000000" charset="-122"/>
            </a:endParaRPr>
          </a:p>
        </p:txBody>
      </p:sp>
      <p:sp>
        <p:nvSpPr>
          <p:cNvPr id="15" name="箭头: V 形 7"/>
          <p:cNvSpPr/>
          <p:nvPr>
            <p:custDataLst>
              <p:tags r:id="rId15"/>
            </p:custDataLst>
          </p:nvPr>
        </p:nvSpPr>
        <p:spPr>
          <a:xfrm>
            <a:off x="820420" y="650875"/>
            <a:ext cx="97790" cy="133350"/>
          </a:xfrm>
          <a:prstGeom prst="chevron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1890000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>
              <a:solidFill>
                <a:schemeClr val="tx1"/>
              </a:solidFill>
              <a:cs typeface="MiSans Heavy" panose="00000A00000000000000" charset="-122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16"/>
            </p:custDataLst>
          </p:nvPr>
        </p:nvCxnSpPr>
        <p:spPr>
          <a:xfrm flipH="1">
            <a:off x="717550" y="1130300"/>
            <a:ext cx="304609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cs typeface="MiSans" panose="00000500000000000000" charset="-122"/>
              </a:defRPr>
            </a:lvl1pPr>
          </a:lstStyle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1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cs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  <p:custDataLst>
              <p:tags r:id="rId1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cs typeface="MiSans" panose="00000500000000000000" charset="-122"/>
              </a:defRPr>
            </a:lvl1pPr>
          </a:lstStyle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717550" y="1356995"/>
            <a:ext cx="10636250" cy="4819968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Char char="●"/>
            </a:pPr>
            <a:r>
              <a:rPr lang="zh-CN" altLang="en-US"/>
              <a:t>单击此处编辑母版文本样式</a:t>
            </a:r>
            <a:endParaRPr lang="zh-CN" altLang="en-US"/>
          </a:p>
          <a:p>
            <a:pPr marR="0" lvl="1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Char char="●"/>
              <a:tabLst>
                <a:tab pos="1609725" algn="l"/>
              </a:tabLst>
            </a:pPr>
            <a:r>
              <a:rPr lang="zh-CN" altLang="en-US"/>
              <a:t>二级</a:t>
            </a:r>
            <a:endParaRPr lang="zh-CN" altLang="en-US"/>
          </a:p>
          <a:p>
            <a:pPr marR="0" lvl="2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Char char="●"/>
              <a:tabLst>
                <a:tab pos="1609725" algn="l"/>
              </a:tabLst>
            </a:pPr>
            <a:r>
              <a:rPr lang="zh-CN" altLang="en-US"/>
              <a:t>三级</a:t>
            </a:r>
            <a:endParaRPr lang="zh-CN" altLang="en-US"/>
          </a:p>
          <a:p>
            <a:pPr marR="0" lvl="3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buFont typeface="Wingdings" panose="05000000000000000000" charset="0"/>
              <a:buChar char=""/>
              <a:tabLst>
                <a:tab pos="1609725" algn="l"/>
              </a:tabLst>
            </a:pPr>
            <a:r>
              <a:rPr lang="zh-CN" altLang="en-US"/>
              <a:t>四级</a:t>
            </a:r>
            <a:endParaRPr lang="zh-CN" altLang="en-US"/>
          </a:p>
          <a:p>
            <a:pPr marR="0" lvl="4" fontAlgn="auto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C8E9F4"/>
              </a:buClr>
              <a:buSzTx/>
              <a:tabLst>
                <a:tab pos="1609725" algn="l"/>
              </a:tabLst>
            </a:pP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1149350" y="290195"/>
            <a:ext cx="10204450" cy="803910"/>
          </a:xfrm>
          <a:prstGeom prst="rect">
            <a:avLst/>
          </a:prstGeom>
          <a:noFill/>
        </p:spPr>
        <p:txBody>
          <a:bodyPr vert="horz" wrap="square" lIns="91440" tIns="0" rIns="91440" bIns="0" rtlCol="0" anchor="ctr">
            <a:normAutofit/>
          </a:bodyPr>
          <a:lstStyle/>
          <a:p>
            <a:pPr marL="0" marR="0" lvl="0" fontAlgn="auto">
              <a:lnSpc>
                <a:spcPct val="120000"/>
              </a:lnSpc>
              <a:buClrTx/>
              <a:buSzTx/>
              <a:buFontTx/>
            </a:pPr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KSO_TEMPLATE" hidden="1"/>
          <p:cNvSpPr/>
          <p:nvPr userDrawn="1"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0" i="0" u="none" strike="noStrike" kern="1200" cap="none" spc="0" normalizeH="0" baseline="0" smtClean="0"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effectLst>
            <a:outerShdw blurRad="139700" dist="38100" sx="102000" sy="102000" algn="tl">
              <a:schemeClr val="accent2">
                <a:alpha val="34000"/>
              </a:schemeClr>
            </a:outerShdw>
          </a:effectLst>
          <a:latin typeface="+mj-ea"/>
          <a:ea typeface="+mj-ea"/>
          <a:cs typeface="MiSans Heavy" panose="00000A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/>
          </a:solidFill>
          <a:uFillTx/>
          <a:latin typeface="+mn-ea"/>
          <a:ea typeface="+mn-ea"/>
          <a:cs typeface="MiSans" panose="000005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noProof="1">
          <a:solidFill>
            <a:schemeClr val="tx1"/>
          </a:solidFill>
          <a:uFillTx/>
          <a:latin typeface="+mn-ea"/>
          <a:ea typeface="+mn-ea"/>
          <a:cs typeface="MiSans Heavy" panose="00000A00000000000000" charset="-122"/>
          <a:sym typeface="+mn-ea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 noProof="1">
          <a:solidFill>
            <a:schemeClr val="tx1"/>
          </a:solidFill>
          <a:uFillTx/>
          <a:latin typeface="+mn-ea"/>
          <a:ea typeface="+mn-ea"/>
          <a:cs typeface="MiSans Heavy" panose="00000A00000000000000" charset="-122"/>
          <a:sym typeface="+mn-ea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 noProof="1">
          <a:solidFill>
            <a:schemeClr val="tx1"/>
          </a:solidFill>
          <a:uFillTx/>
          <a:latin typeface="+mn-ea"/>
          <a:ea typeface="+mn-ea"/>
          <a:cs typeface="MiSans Heavy" panose="00000A00000000000000" charset="-122"/>
          <a:sym typeface="+mn-ea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 noProof="1">
          <a:solidFill>
            <a:schemeClr val="tx1"/>
          </a:solidFill>
          <a:uFillTx/>
          <a:latin typeface="+mn-ea"/>
          <a:ea typeface="+mn-ea"/>
          <a:cs typeface="MiSans Heavy" panose="00000A00000000000000" charset="-122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204.xml"/><Relationship Id="rId3" Type="http://schemas.openxmlformats.org/officeDocument/2006/relationships/tags" Target="../tags/tag203.xml"/><Relationship Id="rId2" Type="http://schemas.openxmlformats.org/officeDocument/2006/relationships/tags" Target="../tags/tag202.xml"/><Relationship Id="rId1" Type="http://schemas.openxmlformats.org/officeDocument/2006/relationships/tags" Target="../tags/tag20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306.xml"/><Relationship Id="rId8" Type="http://schemas.openxmlformats.org/officeDocument/2006/relationships/tags" Target="../tags/tag305.xml"/><Relationship Id="rId7" Type="http://schemas.openxmlformats.org/officeDocument/2006/relationships/tags" Target="../tags/tag304.xml"/><Relationship Id="rId6" Type="http://schemas.openxmlformats.org/officeDocument/2006/relationships/tags" Target="../tags/tag303.xml"/><Relationship Id="rId5" Type="http://schemas.openxmlformats.org/officeDocument/2006/relationships/tags" Target="../tags/tag302.xml"/><Relationship Id="rId4" Type="http://schemas.openxmlformats.org/officeDocument/2006/relationships/tags" Target="../tags/tag301.xml"/><Relationship Id="rId3" Type="http://schemas.openxmlformats.org/officeDocument/2006/relationships/tags" Target="../tags/tag300.xml"/><Relationship Id="rId2" Type="http://schemas.openxmlformats.org/officeDocument/2006/relationships/tags" Target="../tags/tag299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309.xml"/><Relationship Id="rId11" Type="http://schemas.openxmlformats.org/officeDocument/2006/relationships/tags" Target="../tags/tag308.xml"/><Relationship Id="rId10" Type="http://schemas.openxmlformats.org/officeDocument/2006/relationships/tags" Target="../tags/tag307.xml"/><Relationship Id="rId1" Type="http://schemas.openxmlformats.org/officeDocument/2006/relationships/tags" Target="../tags/tag298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312.xml"/><Relationship Id="rId2" Type="http://schemas.openxmlformats.org/officeDocument/2006/relationships/tags" Target="../tags/tag311.xml"/><Relationship Id="rId1" Type="http://schemas.openxmlformats.org/officeDocument/2006/relationships/tags" Target="../tags/tag310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321.xml"/><Relationship Id="rId8" Type="http://schemas.openxmlformats.org/officeDocument/2006/relationships/tags" Target="../tags/tag320.xml"/><Relationship Id="rId7" Type="http://schemas.openxmlformats.org/officeDocument/2006/relationships/tags" Target="../tags/tag319.xml"/><Relationship Id="rId6" Type="http://schemas.openxmlformats.org/officeDocument/2006/relationships/tags" Target="../tags/tag318.xml"/><Relationship Id="rId5" Type="http://schemas.openxmlformats.org/officeDocument/2006/relationships/tags" Target="../tags/tag317.xml"/><Relationship Id="rId4" Type="http://schemas.openxmlformats.org/officeDocument/2006/relationships/tags" Target="../tags/tag316.xml"/><Relationship Id="rId3" Type="http://schemas.openxmlformats.org/officeDocument/2006/relationships/tags" Target="../tags/tag315.xml"/><Relationship Id="rId2" Type="http://schemas.openxmlformats.org/officeDocument/2006/relationships/tags" Target="../tags/tag314.xml"/><Relationship Id="rId14" Type="http://schemas.openxmlformats.org/officeDocument/2006/relationships/slideLayout" Target="../slideLayouts/slideLayout13.xml"/><Relationship Id="rId13" Type="http://schemas.openxmlformats.org/officeDocument/2006/relationships/tags" Target="../tags/tag325.xml"/><Relationship Id="rId12" Type="http://schemas.openxmlformats.org/officeDocument/2006/relationships/tags" Target="../tags/tag324.xml"/><Relationship Id="rId11" Type="http://schemas.openxmlformats.org/officeDocument/2006/relationships/tags" Target="../tags/tag323.xml"/><Relationship Id="rId10" Type="http://schemas.openxmlformats.org/officeDocument/2006/relationships/tags" Target="../tags/tag322.xml"/><Relationship Id="rId1" Type="http://schemas.openxmlformats.org/officeDocument/2006/relationships/tags" Target="../tags/tag31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334.xml"/><Relationship Id="rId8" Type="http://schemas.openxmlformats.org/officeDocument/2006/relationships/tags" Target="../tags/tag333.xml"/><Relationship Id="rId7" Type="http://schemas.openxmlformats.org/officeDocument/2006/relationships/tags" Target="../tags/tag332.xml"/><Relationship Id="rId6" Type="http://schemas.openxmlformats.org/officeDocument/2006/relationships/tags" Target="../tags/tag331.xml"/><Relationship Id="rId5" Type="http://schemas.openxmlformats.org/officeDocument/2006/relationships/tags" Target="../tags/tag330.xml"/><Relationship Id="rId4" Type="http://schemas.openxmlformats.org/officeDocument/2006/relationships/tags" Target="../tags/tag329.xml"/><Relationship Id="rId3" Type="http://schemas.openxmlformats.org/officeDocument/2006/relationships/tags" Target="../tags/tag328.xml"/><Relationship Id="rId2" Type="http://schemas.openxmlformats.org/officeDocument/2006/relationships/tags" Target="../tags/tag327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337.xml"/><Relationship Id="rId11" Type="http://schemas.openxmlformats.org/officeDocument/2006/relationships/tags" Target="../tags/tag336.xml"/><Relationship Id="rId10" Type="http://schemas.openxmlformats.org/officeDocument/2006/relationships/tags" Target="../tags/tag335.xml"/><Relationship Id="rId1" Type="http://schemas.openxmlformats.org/officeDocument/2006/relationships/tags" Target="../tags/tag32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346.xml"/><Relationship Id="rId8" Type="http://schemas.openxmlformats.org/officeDocument/2006/relationships/tags" Target="../tags/tag345.xml"/><Relationship Id="rId7" Type="http://schemas.openxmlformats.org/officeDocument/2006/relationships/tags" Target="../tags/tag344.xml"/><Relationship Id="rId6" Type="http://schemas.openxmlformats.org/officeDocument/2006/relationships/tags" Target="../tags/tag343.xml"/><Relationship Id="rId5" Type="http://schemas.openxmlformats.org/officeDocument/2006/relationships/tags" Target="../tags/tag342.xml"/><Relationship Id="rId4" Type="http://schemas.openxmlformats.org/officeDocument/2006/relationships/tags" Target="../tags/tag341.xml"/><Relationship Id="rId3" Type="http://schemas.openxmlformats.org/officeDocument/2006/relationships/tags" Target="../tags/tag340.xml"/><Relationship Id="rId2" Type="http://schemas.openxmlformats.org/officeDocument/2006/relationships/tags" Target="../tags/tag339.xml"/><Relationship Id="rId16" Type="http://schemas.openxmlformats.org/officeDocument/2006/relationships/slideLayout" Target="../slideLayouts/slideLayout13.xml"/><Relationship Id="rId15" Type="http://schemas.openxmlformats.org/officeDocument/2006/relationships/tags" Target="../tags/tag352.xml"/><Relationship Id="rId14" Type="http://schemas.openxmlformats.org/officeDocument/2006/relationships/tags" Target="../tags/tag351.xml"/><Relationship Id="rId13" Type="http://schemas.openxmlformats.org/officeDocument/2006/relationships/tags" Target="../tags/tag350.xml"/><Relationship Id="rId12" Type="http://schemas.openxmlformats.org/officeDocument/2006/relationships/tags" Target="../tags/tag349.xml"/><Relationship Id="rId11" Type="http://schemas.openxmlformats.org/officeDocument/2006/relationships/tags" Target="../tags/tag348.xml"/><Relationship Id="rId10" Type="http://schemas.openxmlformats.org/officeDocument/2006/relationships/tags" Target="../tags/tag347.xml"/><Relationship Id="rId1" Type="http://schemas.openxmlformats.org/officeDocument/2006/relationships/tags" Target="../tags/tag338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356.xml"/><Relationship Id="rId3" Type="http://schemas.openxmlformats.org/officeDocument/2006/relationships/tags" Target="../tags/tag355.xml"/><Relationship Id="rId2" Type="http://schemas.openxmlformats.org/officeDocument/2006/relationships/tags" Target="../tags/tag354.xml"/><Relationship Id="rId1" Type="http://schemas.openxmlformats.org/officeDocument/2006/relationships/tags" Target="../tags/tag35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360.xml"/><Relationship Id="rId3" Type="http://schemas.openxmlformats.org/officeDocument/2006/relationships/tags" Target="../tags/tag359.xml"/><Relationship Id="rId2" Type="http://schemas.openxmlformats.org/officeDocument/2006/relationships/tags" Target="../tags/tag358.xml"/><Relationship Id="rId1" Type="http://schemas.openxmlformats.org/officeDocument/2006/relationships/tags" Target="../tags/tag357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369.xml"/><Relationship Id="rId8" Type="http://schemas.openxmlformats.org/officeDocument/2006/relationships/tags" Target="../tags/tag368.xml"/><Relationship Id="rId7" Type="http://schemas.openxmlformats.org/officeDocument/2006/relationships/tags" Target="../tags/tag367.xml"/><Relationship Id="rId6" Type="http://schemas.openxmlformats.org/officeDocument/2006/relationships/tags" Target="../tags/tag366.xml"/><Relationship Id="rId5" Type="http://schemas.openxmlformats.org/officeDocument/2006/relationships/tags" Target="../tags/tag365.xml"/><Relationship Id="rId4" Type="http://schemas.openxmlformats.org/officeDocument/2006/relationships/tags" Target="../tags/tag364.xml"/><Relationship Id="rId3" Type="http://schemas.openxmlformats.org/officeDocument/2006/relationships/tags" Target="../tags/tag363.xml"/><Relationship Id="rId2" Type="http://schemas.openxmlformats.org/officeDocument/2006/relationships/tags" Target="../tags/tag362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372.xml"/><Relationship Id="rId11" Type="http://schemas.openxmlformats.org/officeDocument/2006/relationships/tags" Target="../tags/tag371.xml"/><Relationship Id="rId10" Type="http://schemas.openxmlformats.org/officeDocument/2006/relationships/tags" Target="../tags/tag370.xml"/><Relationship Id="rId1" Type="http://schemas.openxmlformats.org/officeDocument/2006/relationships/tags" Target="../tags/tag361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381.xml"/><Relationship Id="rId8" Type="http://schemas.openxmlformats.org/officeDocument/2006/relationships/tags" Target="../tags/tag380.xml"/><Relationship Id="rId7" Type="http://schemas.openxmlformats.org/officeDocument/2006/relationships/tags" Target="../tags/tag379.xml"/><Relationship Id="rId6" Type="http://schemas.openxmlformats.org/officeDocument/2006/relationships/tags" Target="../tags/tag378.xml"/><Relationship Id="rId5" Type="http://schemas.openxmlformats.org/officeDocument/2006/relationships/tags" Target="../tags/tag377.xml"/><Relationship Id="rId4" Type="http://schemas.openxmlformats.org/officeDocument/2006/relationships/tags" Target="../tags/tag376.xml"/><Relationship Id="rId3" Type="http://schemas.openxmlformats.org/officeDocument/2006/relationships/tags" Target="../tags/tag375.xml"/><Relationship Id="rId2" Type="http://schemas.openxmlformats.org/officeDocument/2006/relationships/tags" Target="../tags/tag374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384.xml"/><Relationship Id="rId11" Type="http://schemas.openxmlformats.org/officeDocument/2006/relationships/tags" Target="../tags/tag383.xml"/><Relationship Id="rId10" Type="http://schemas.openxmlformats.org/officeDocument/2006/relationships/tags" Target="../tags/tag382.xml"/><Relationship Id="rId1" Type="http://schemas.openxmlformats.org/officeDocument/2006/relationships/tags" Target="../tags/tag373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" Type="http://schemas.openxmlformats.org/officeDocument/2006/relationships/tags" Target="../tags/tag207.xml"/><Relationship Id="rId21" Type="http://schemas.openxmlformats.org/officeDocument/2006/relationships/notesSlide" Target="../notesSlides/notesSlide2.xml"/><Relationship Id="rId20" Type="http://schemas.openxmlformats.org/officeDocument/2006/relationships/slideLayout" Target="../slideLayouts/slideLayout1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387.xml"/><Relationship Id="rId2" Type="http://schemas.openxmlformats.org/officeDocument/2006/relationships/tags" Target="../tags/tag386.xml"/><Relationship Id="rId1" Type="http://schemas.openxmlformats.org/officeDocument/2006/relationships/tags" Target="../tags/tag385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396.xml"/><Relationship Id="rId8" Type="http://schemas.openxmlformats.org/officeDocument/2006/relationships/tags" Target="../tags/tag395.xml"/><Relationship Id="rId7" Type="http://schemas.openxmlformats.org/officeDocument/2006/relationships/tags" Target="../tags/tag394.xml"/><Relationship Id="rId6" Type="http://schemas.openxmlformats.org/officeDocument/2006/relationships/tags" Target="../tags/tag393.xml"/><Relationship Id="rId5" Type="http://schemas.openxmlformats.org/officeDocument/2006/relationships/tags" Target="../tags/tag392.xml"/><Relationship Id="rId4" Type="http://schemas.openxmlformats.org/officeDocument/2006/relationships/tags" Target="../tags/tag391.xml"/><Relationship Id="rId3" Type="http://schemas.openxmlformats.org/officeDocument/2006/relationships/tags" Target="../tags/tag390.xml"/><Relationship Id="rId2" Type="http://schemas.openxmlformats.org/officeDocument/2006/relationships/tags" Target="../tags/tag389.xml"/><Relationship Id="rId18" Type="http://schemas.openxmlformats.org/officeDocument/2006/relationships/slideLayout" Target="../slideLayouts/slideLayout13.xml"/><Relationship Id="rId17" Type="http://schemas.openxmlformats.org/officeDocument/2006/relationships/tags" Target="../tags/tag404.xml"/><Relationship Id="rId16" Type="http://schemas.openxmlformats.org/officeDocument/2006/relationships/tags" Target="../tags/tag403.xml"/><Relationship Id="rId15" Type="http://schemas.openxmlformats.org/officeDocument/2006/relationships/tags" Target="../tags/tag402.xml"/><Relationship Id="rId14" Type="http://schemas.openxmlformats.org/officeDocument/2006/relationships/tags" Target="../tags/tag401.xml"/><Relationship Id="rId13" Type="http://schemas.openxmlformats.org/officeDocument/2006/relationships/tags" Target="../tags/tag400.xml"/><Relationship Id="rId12" Type="http://schemas.openxmlformats.org/officeDocument/2006/relationships/tags" Target="../tags/tag399.xml"/><Relationship Id="rId11" Type="http://schemas.openxmlformats.org/officeDocument/2006/relationships/tags" Target="../tags/tag398.xml"/><Relationship Id="rId10" Type="http://schemas.openxmlformats.org/officeDocument/2006/relationships/tags" Target="../tags/tag397.xml"/><Relationship Id="rId1" Type="http://schemas.openxmlformats.org/officeDocument/2006/relationships/tags" Target="../tags/tag388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413.xml"/><Relationship Id="rId8" Type="http://schemas.openxmlformats.org/officeDocument/2006/relationships/tags" Target="../tags/tag412.xml"/><Relationship Id="rId7" Type="http://schemas.openxmlformats.org/officeDocument/2006/relationships/tags" Target="../tags/tag411.xml"/><Relationship Id="rId6" Type="http://schemas.openxmlformats.org/officeDocument/2006/relationships/tags" Target="../tags/tag410.xml"/><Relationship Id="rId5" Type="http://schemas.openxmlformats.org/officeDocument/2006/relationships/tags" Target="../tags/tag409.xml"/><Relationship Id="rId4" Type="http://schemas.openxmlformats.org/officeDocument/2006/relationships/tags" Target="../tags/tag408.xml"/><Relationship Id="rId3" Type="http://schemas.openxmlformats.org/officeDocument/2006/relationships/tags" Target="../tags/tag407.xml"/><Relationship Id="rId2" Type="http://schemas.openxmlformats.org/officeDocument/2006/relationships/tags" Target="../tags/tag406.xml"/><Relationship Id="rId17" Type="http://schemas.openxmlformats.org/officeDocument/2006/relationships/slideLayout" Target="../slideLayouts/slideLayout13.xml"/><Relationship Id="rId16" Type="http://schemas.openxmlformats.org/officeDocument/2006/relationships/tags" Target="../tags/tag420.xml"/><Relationship Id="rId15" Type="http://schemas.openxmlformats.org/officeDocument/2006/relationships/tags" Target="../tags/tag419.xml"/><Relationship Id="rId14" Type="http://schemas.openxmlformats.org/officeDocument/2006/relationships/tags" Target="../tags/tag418.xml"/><Relationship Id="rId13" Type="http://schemas.openxmlformats.org/officeDocument/2006/relationships/tags" Target="../tags/tag417.xml"/><Relationship Id="rId12" Type="http://schemas.openxmlformats.org/officeDocument/2006/relationships/tags" Target="../tags/tag416.xml"/><Relationship Id="rId11" Type="http://schemas.openxmlformats.org/officeDocument/2006/relationships/tags" Target="../tags/tag415.xml"/><Relationship Id="rId10" Type="http://schemas.openxmlformats.org/officeDocument/2006/relationships/tags" Target="../tags/tag414.xml"/><Relationship Id="rId1" Type="http://schemas.openxmlformats.org/officeDocument/2006/relationships/tags" Target="../tags/tag405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424.xml"/><Relationship Id="rId3" Type="http://schemas.openxmlformats.org/officeDocument/2006/relationships/tags" Target="../tags/tag423.xml"/><Relationship Id="rId2" Type="http://schemas.openxmlformats.org/officeDocument/2006/relationships/tags" Target="../tags/tag422.xml"/><Relationship Id="rId1" Type="http://schemas.openxmlformats.org/officeDocument/2006/relationships/tags" Target="../tags/tag421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2.xml"/><Relationship Id="rId3" Type="http://schemas.openxmlformats.org/officeDocument/2006/relationships/tags" Target="../tags/tag427.xml"/><Relationship Id="rId2" Type="http://schemas.openxmlformats.org/officeDocument/2006/relationships/tags" Target="../tags/tag426.xml"/><Relationship Id="rId1" Type="http://schemas.openxmlformats.org/officeDocument/2006/relationships/tags" Target="../tags/tag425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" Type="http://schemas.openxmlformats.org/officeDocument/2006/relationships/tags" Target="../tags/tag22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35.xml"/><Relationship Id="rId8" Type="http://schemas.openxmlformats.org/officeDocument/2006/relationships/tags" Target="../tags/tag234.xml"/><Relationship Id="rId7" Type="http://schemas.openxmlformats.org/officeDocument/2006/relationships/tags" Target="../tags/tag233.xml"/><Relationship Id="rId6" Type="http://schemas.openxmlformats.org/officeDocument/2006/relationships/tags" Target="../tags/tag232.xml"/><Relationship Id="rId5" Type="http://schemas.openxmlformats.org/officeDocument/2006/relationships/tags" Target="../tags/tag231.xml"/><Relationship Id="rId4" Type="http://schemas.openxmlformats.org/officeDocument/2006/relationships/tags" Target="../tags/tag230.xml"/><Relationship Id="rId3" Type="http://schemas.openxmlformats.org/officeDocument/2006/relationships/tags" Target="../tags/tag229.xml"/><Relationship Id="rId2" Type="http://schemas.openxmlformats.org/officeDocument/2006/relationships/tags" Target="../tags/tag228.xml"/><Relationship Id="rId18" Type="http://schemas.openxmlformats.org/officeDocument/2006/relationships/slideLayout" Target="../slideLayouts/slideLayout13.xml"/><Relationship Id="rId17" Type="http://schemas.openxmlformats.org/officeDocument/2006/relationships/tags" Target="../tags/tag243.xml"/><Relationship Id="rId16" Type="http://schemas.openxmlformats.org/officeDocument/2006/relationships/tags" Target="../tags/tag242.xml"/><Relationship Id="rId15" Type="http://schemas.openxmlformats.org/officeDocument/2006/relationships/tags" Target="../tags/tag241.xml"/><Relationship Id="rId14" Type="http://schemas.openxmlformats.org/officeDocument/2006/relationships/tags" Target="../tags/tag240.xml"/><Relationship Id="rId13" Type="http://schemas.openxmlformats.org/officeDocument/2006/relationships/tags" Target="../tags/tag239.xml"/><Relationship Id="rId12" Type="http://schemas.openxmlformats.org/officeDocument/2006/relationships/tags" Target="../tags/tag238.xml"/><Relationship Id="rId11" Type="http://schemas.openxmlformats.org/officeDocument/2006/relationships/tags" Target="../tags/tag237.xml"/><Relationship Id="rId10" Type="http://schemas.openxmlformats.org/officeDocument/2006/relationships/tags" Target="../tags/tag236.xml"/><Relationship Id="rId1" Type="http://schemas.openxmlformats.org/officeDocument/2006/relationships/tags" Target="../tags/tag22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52.xml"/><Relationship Id="rId8" Type="http://schemas.openxmlformats.org/officeDocument/2006/relationships/tags" Target="../tags/tag251.xml"/><Relationship Id="rId7" Type="http://schemas.openxmlformats.org/officeDocument/2006/relationships/tags" Target="../tags/tag250.xml"/><Relationship Id="rId6" Type="http://schemas.openxmlformats.org/officeDocument/2006/relationships/tags" Target="../tags/tag249.xml"/><Relationship Id="rId5" Type="http://schemas.openxmlformats.org/officeDocument/2006/relationships/tags" Target="../tags/tag248.xml"/><Relationship Id="rId4" Type="http://schemas.openxmlformats.org/officeDocument/2006/relationships/tags" Target="../tags/tag247.xml"/><Relationship Id="rId3" Type="http://schemas.openxmlformats.org/officeDocument/2006/relationships/tags" Target="../tags/tag246.xml"/><Relationship Id="rId2" Type="http://schemas.openxmlformats.org/officeDocument/2006/relationships/tags" Target="../tags/tag245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255.xml"/><Relationship Id="rId11" Type="http://schemas.openxmlformats.org/officeDocument/2006/relationships/tags" Target="../tags/tag254.xml"/><Relationship Id="rId10" Type="http://schemas.openxmlformats.org/officeDocument/2006/relationships/tags" Target="../tags/tag253.xml"/><Relationship Id="rId1" Type="http://schemas.openxmlformats.org/officeDocument/2006/relationships/tags" Target="../tags/tag244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58.xml"/><Relationship Id="rId2" Type="http://schemas.openxmlformats.org/officeDocument/2006/relationships/tags" Target="../tags/tag257.xml"/><Relationship Id="rId1" Type="http://schemas.openxmlformats.org/officeDocument/2006/relationships/tags" Target="../tags/tag25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67.xml"/><Relationship Id="rId8" Type="http://schemas.openxmlformats.org/officeDocument/2006/relationships/tags" Target="../tags/tag266.xml"/><Relationship Id="rId7" Type="http://schemas.openxmlformats.org/officeDocument/2006/relationships/tags" Target="../tags/tag265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3" Type="http://schemas.openxmlformats.org/officeDocument/2006/relationships/tags" Target="../tags/tag261.xml"/><Relationship Id="rId2" Type="http://schemas.openxmlformats.org/officeDocument/2006/relationships/tags" Target="../tags/tag260.xml"/><Relationship Id="rId10" Type="http://schemas.openxmlformats.org/officeDocument/2006/relationships/slideLayout" Target="../slideLayouts/slideLayout13.xml"/><Relationship Id="rId1" Type="http://schemas.openxmlformats.org/officeDocument/2006/relationships/tags" Target="../tags/tag25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76.xml"/><Relationship Id="rId8" Type="http://schemas.openxmlformats.org/officeDocument/2006/relationships/tags" Target="../tags/tag275.xml"/><Relationship Id="rId7" Type="http://schemas.openxmlformats.org/officeDocument/2006/relationships/tags" Target="../tags/tag274.xml"/><Relationship Id="rId6" Type="http://schemas.openxmlformats.org/officeDocument/2006/relationships/tags" Target="../tags/tag273.xml"/><Relationship Id="rId5" Type="http://schemas.openxmlformats.org/officeDocument/2006/relationships/tags" Target="../tags/tag272.xml"/><Relationship Id="rId4" Type="http://schemas.openxmlformats.org/officeDocument/2006/relationships/tags" Target="../tags/tag271.xml"/><Relationship Id="rId3" Type="http://schemas.openxmlformats.org/officeDocument/2006/relationships/tags" Target="../tags/tag270.xml"/><Relationship Id="rId2" Type="http://schemas.openxmlformats.org/officeDocument/2006/relationships/tags" Target="../tags/tag269.xml"/><Relationship Id="rId19" Type="http://schemas.openxmlformats.org/officeDocument/2006/relationships/slideLayout" Target="../slideLayouts/slideLayout13.xml"/><Relationship Id="rId18" Type="http://schemas.openxmlformats.org/officeDocument/2006/relationships/tags" Target="../tags/tag285.xml"/><Relationship Id="rId17" Type="http://schemas.openxmlformats.org/officeDocument/2006/relationships/tags" Target="../tags/tag284.xml"/><Relationship Id="rId16" Type="http://schemas.openxmlformats.org/officeDocument/2006/relationships/tags" Target="../tags/tag283.xml"/><Relationship Id="rId15" Type="http://schemas.openxmlformats.org/officeDocument/2006/relationships/tags" Target="../tags/tag282.xml"/><Relationship Id="rId14" Type="http://schemas.openxmlformats.org/officeDocument/2006/relationships/tags" Target="../tags/tag281.xml"/><Relationship Id="rId13" Type="http://schemas.openxmlformats.org/officeDocument/2006/relationships/tags" Target="../tags/tag280.xml"/><Relationship Id="rId12" Type="http://schemas.openxmlformats.org/officeDocument/2006/relationships/tags" Target="../tags/tag279.xml"/><Relationship Id="rId11" Type="http://schemas.openxmlformats.org/officeDocument/2006/relationships/tags" Target="../tags/tag278.xml"/><Relationship Id="rId10" Type="http://schemas.openxmlformats.org/officeDocument/2006/relationships/tags" Target="../tags/tag277.xml"/><Relationship Id="rId1" Type="http://schemas.openxmlformats.org/officeDocument/2006/relationships/tags" Target="../tags/tag26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94.xml"/><Relationship Id="rId8" Type="http://schemas.openxmlformats.org/officeDocument/2006/relationships/tags" Target="../tags/tag293.xml"/><Relationship Id="rId7" Type="http://schemas.openxmlformats.org/officeDocument/2006/relationships/tags" Target="../tags/tag292.xml"/><Relationship Id="rId6" Type="http://schemas.openxmlformats.org/officeDocument/2006/relationships/tags" Target="../tags/tag291.xml"/><Relationship Id="rId5" Type="http://schemas.openxmlformats.org/officeDocument/2006/relationships/tags" Target="../tags/tag290.xml"/><Relationship Id="rId4" Type="http://schemas.openxmlformats.org/officeDocument/2006/relationships/tags" Target="../tags/tag289.xml"/><Relationship Id="rId3" Type="http://schemas.openxmlformats.org/officeDocument/2006/relationships/tags" Target="../tags/tag288.xml"/><Relationship Id="rId2" Type="http://schemas.openxmlformats.org/officeDocument/2006/relationships/tags" Target="../tags/tag287.xml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297.xml"/><Relationship Id="rId11" Type="http://schemas.openxmlformats.org/officeDocument/2006/relationships/tags" Target="../tags/tag296.xml"/><Relationship Id="rId10" Type="http://schemas.openxmlformats.org/officeDocument/2006/relationships/tags" Target="../tags/tag295.xml"/><Relationship Id="rId1" Type="http://schemas.openxmlformats.org/officeDocument/2006/relationships/tags" Target="../tags/tag2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9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汇报人：</a:t>
            </a:r>
            <a:r>
              <a:rPr lang="en-US" altLang="zh-CN"/>
              <a:t>WPS</a:t>
            </a:r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知识图谱的发展与应用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/>
              <a:t>NEW PRODUCT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知识融合的重要性</a:t>
            </a:r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 rot="16200000">
            <a:off x="5609370" y="-3507110"/>
            <a:ext cx="965843" cy="109613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 rot="16200000">
            <a:off x="201507" y="1900753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 rot="16200000">
            <a:off x="5610644" y="-2234634"/>
            <a:ext cx="965843" cy="1096211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4"/>
            </p:custDataLst>
          </p:nvPr>
        </p:nvSpPr>
        <p:spPr>
          <a:xfrm rot="16200000">
            <a:off x="202781" y="3173866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5"/>
            </p:custDataLst>
          </p:nvPr>
        </p:nvSpPr>
        <p:spPr>
          <a:xfrm rot="16200000">
            <a:off x="5609370" y="-986372"/>
            <a:ext cx="965843" cy="109613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1" name="圆角矩形 10"/>
          <p:cNvSpPr/>
          <p:nvPr>
            <p:custDataLst>
              <p:tags r:id="rId6"/>
            </p:custDataLst>
          </p:nvPr>
        </p:nvSpPr>
        <p:spPr>
          <a:xfrm rot="16200000">
            <a:off x="201507" y="4421491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7"/>
            </p:custDataLst>
          </p:nvPr>
        </p:nvSpPr>
        <p:spPr>
          <a:xfrm rot="16200000">
            <a:off x="5610644" y="285467"/>
            <a:ext cx="965843" cy="1096211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8"/>
            </p:custDataLst>
          </p:nvPr>
        </p:nvSpPr>
        <p:spPr>
          <a:xfrm rot="16200000">
            <a:off x="202781" y="5693967"/>
            <a:ext cx="964253" cy="144678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9"/>
            </p:custDataLst>
          </p:nvPr>
        </p:nvSpPr>
        <p:spPr>
          <a:xfrm>
            <a:off x="1071914" y="4011138"/>
            <a:ext cx="10501055" cy="965843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知识融合有助于实现跨领域、跨学科的知识融合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0"/>
            </p:custDataLst>
          </p:nvPr>
        </p:nvSpPr>
        <p:spPr>
          <a:xfrm>
            <a:off x="1071914" y="5284251"/>
            <a:ext cx="10501055" cy="965047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知识融合可以促进知识发现和知识创新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11"/>
            </p:custDataLst>
          </p:nvPr>
        </p:nvSpPr>
        <p:spPr>
          <a:xfrm>
            <a:off x="1071914" y="1490400"/>
            <a:ext cx="10501055" cy="965843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知识融合是知识图谱发展的关键环节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12"/>
            </p:custDataLst>
          </p:nvPr>
        </p:nvSpPr>
        <p:spPr>
          <a:xfrm>
            <a:off x="1071914" y="2764787"/>
            <a:ext cx="10501055" cy="965047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知识融合可以提升知识图谱的准确性和完整性</a:t>
            </a:r>
            <a:endParaRPr lang="zh-CN" altLang="en-US" sz="24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应用场景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PART 03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搜索引擎</a:t>
            </a:r>
            <a:endParaRPr lang="zh-CN" altLang="en-US"/>
          </a:p>
        </p:txBody>
      </p:sp>
      <p:sp>
        <p:nvSpPr>
          <p:cNvPr id="27" name="圆角矩形 26"/>
          <p:cNvSpPr/>
          <p:nvPr>
            <p:custDataLst>
              <p:tags r:id="rId1"/>
            </p:custDataLst>
          </p:nvPr>
        </p:nvSpPr>
        <p:spPr>
          <a:xfrm>
            <a:off x="608400" y="1869248"/>
            <a:ext cx="2592742" cy="400137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29" name="圆角矩形 28"/>
          <p:cNvSpPr/>
          <p:nvPr>
            <p:custDataLst>
              <p:tags r:id="rId2"/>
            </p:custDataLst>
          </p:nvPr>
        </p:nvSpPr>
        <p:spPr>
          <a:xfrm>
            <a:off x="610941" y="1869248"/>
            <a:ext cx="2587846" cy="212623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40000"/>
          </a:bodyPr>
          <a:p>
            <a:pPr lvl="0" algn="ctr">
              <a:buClrTx/>
              <a:buSzTx/>
              <a:buFontTx/>
            </a:pPr>
            <a:endParaRPr lang="zh-CN" altLang="en-US">
              <a:effectLst/>
              <a:latin typeface="+mn-ea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3"/>
            </p:custDataLst>
          </p:nvPr>
        </p:nvSpPr>
        <p:spPr>
          <a:xfrm>
            <a:off x="763379" y="2290359"/>
            <a:ext cx="2282900" cy="3405176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algn="just" fontAlgn="auto">
              <a:lnSpc>
                <a:spcPct val="120000"/>
              </a:lnSpc>
            </a:pP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知识图谱在搜索引擎中的应用：提高搜索结果的准确性和相关性</a:t>
            </a:r>
            <a:endParaRPr lang="zh-CN" altLang="en-US" sz="2000" spc="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</p:txBody>
      </p:sp>
      <p:sp>
        <p:nvSpPr>
          <p:cNvPr id="30" name="圆角矩形 29"/>
          <p:cNvSpPr/>
          <p:nvPr>
            <p:custDataLst>
              <p:tags r:id="rId4"/>
            </p:custDataLst>
          </p:nvPr>
        </p:nvSpPr>
        <p:spPr>
          <a:xfrm>
            <a:off x="3400560" y="1869248"/>
            <a:ext cx="2592742" cy="400137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33" name="圆角矩形 32"/>
          <p:cNvSpPr/>
          <p:nvPr>
            <p:custDataLst>
              <p:tags r:id="rId5"/>
            </p:custDataLst>
          </p:nvPr>
        </p:nvSpPr>
        <p:spPr>
          <a:xfrm>
            <a:off x="3403101" y="1869248"/>
            <a:ext cx="2587846" cy="212623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40000"/>
          </a:bodyPr>
          <a:p>
            <a:pPr algn="ctr"/>
            <a:endParaRPr lang="zh-CN" altLang="en-US">
              <a:effectLst/>
              <a:latin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6"/>
            </p:custDataLst>
          </p:nvPr>
        </p:nvSpPr>
        <p:spPr>
          <a:xfrm>
            <a:off x="3558080" y="2290359"/>
            <a:ext cx="2280103" cy="3406519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知识图谱在搜索引擎中的作用：帮助用户更好地理解和获取信息</a:t>
            </a:r>
            <a:endParaRPr lang="zh-CN" altLang="en-US" sz="2000" spc="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</p:txBody>
      </p:sp>
      <p:sp>
        <p:nvSpPr>
          <p:cNvPr id="4" name="圆角矩形 3"/>
          <p:cNvSpPr/>
          <p:nvPr>
            <p:custDataLst>
              <p:tags r:id="rId7"/>
            </p:custDataLst>
          </p:nvPr>
        </p:nvSpPr>
        <p:spPr>
          <a:xfrm>
            <a:off x="6192720" y="1869248"/>
            <a:ext cx="2592742" cy="400137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8"/>
            </p:custDataLst>
          </p:nvPr>
        </p:nvSpPr>
        <p:spPr>
          <a:xfrm>
            <a:off x="6195261" y="1869248"/>
            <a:ext cx="2587846" cy="212623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40000"/>
          </a:bodyPr>
          <a:p>
            <a:pPr algn="ctr"/>
            <a:endParaRPr lang="zh-CN" altLang="en-US">
              <a:effectLst/>
              <a:latin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6349604" y="2290359"/>
            <a:ext cx="2280103" cy="3406519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知识图谱在搜索引擎中的优势：提供更丰富的搜索结果和更直观的信息展示</a:t>
            </a:r>
            <a:endParaRPr lang="zh-CN" altLang="en-US" sz="2000" spc="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</p:txBody>
      </p:sp>
      <p:sp>
        <p:nvSpPr>
          <p:cNvPr id="9" name="圆角矩形 8"/>
          <p:cNvSpPr/>
          <p:nvPr>
            <p:custDataLst>
              <p:tags r:id="rId10"/>
            </p:custDataLst>
          </p:nvPr>
        </p:nvSpPr>
        <p:spPr>
          <a:xfrm>
            <a:off x="8984880" y="1869248"/>
            <a:ext cx="2592742" cy="400137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6360000" algn="bl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11"/>
            </p:custDataLst>
          </p:nvPr>
        </p:nvSpPr>
        <p:spPr>
          <a:xfrm>
            <a:off x="8987421" y="1869248"/>
            <a:ext cx="2587846" cy="212623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chemeClr val="accent1">
                <a:alpha val="4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40000"/>
          </a:bodyPr>
          <a:p>
            <a:pPr algn="ctr"/>
            <a:endParaRPr lang="zh-CN" altLang="en-US">
              <a:effectLst/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2"/>
            </p:custDataLst>
          </p:nvPr>
        </p:nvSpPr>
        <p:spPr>
          <a:xfrm>
            <a:off x="9141764" y="2290359"/>
            <a:ext cx="2280103" cy="3406519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p>
            <a:pPr lvl="0" algn="just">
              <a:lnSpc>
                <a:spcPct val="120000"/>
              </a:lnSpc>
              <a:buClrTx/>
              <a:buSzTx/>
              <a:buFontTx/>
            </a:pPr>
            <a:r>
              <a:rPr lang="zh-CN" altLang="en-US" sz="2000" spc="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sym typeface="+mn-ea"/>
              </a:rPr>
              <a:t>知识图谱在搜索引擎中的挑战：如何有效地组织和管理海量的知识数据</a:t>
            </a:r>
            <a:endParaRPr lang="zh-CN" altLang="en-US" sz="2000" spc="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+mn-ea"/>
              <a:sym typeface="+mn-ea"/>
            </a:endParaRPr>
          </a:p>
        </p:txBody>
      </p:sp>
    </p:spTree>
    <p:custDataLst>
      <p:tags r:id="rId1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智能问答</a:t>
            </a:r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"/>
            </p:custDataLst>
          </p:nvPr>
        </p:nvSpPr>
        <p:spPr>
          <a:xfrm rot="2700000">
            <a:off x="1722571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 bwMode="auto">
          <a:xfrm>
            <a:off x="1368142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应用场景：智能客服、智能助手、智能搜索等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3"/>
            </p:custDataLst>
          </p:nvPr>
        </p:nvSpPr>
        <p:spPr>
          <a:xfrm>
            <a:off x="1499676" y="2843970"/>
            <a:ext cx="1723029" cy="122017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4"/>
            </p:custDataLst>
          </p:nvPr>
        </p:nvSpPr>
        <p:spPr>
          <a:xfrm rot="5400000">
            <a:off x="4210703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 bwMode="auto">
          <a:xfrm>
            <a:off x="3855625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技术原理：自然语言处理、知识推理、语义理解等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6"/>
            </p:custDataLst>
          </p:nvPr>
        </p:nvSpPr>
        <p:spPr>
          <a:xfrm>
            <a:off x="3987807" y="2843970"/>
            <a:ext cx="1723029" cy="122017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7"/>
            </p:custDataLst>
          </p:nvPr>
        </p:nvSpPr>
        <p:spPr>
          <a:xfrm rot="18900000" flipH="1">
            <a:off x="6698186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8"/>
            </p:custDataLst>
          </p:nvPr>
        </p:nvSpPr>
        <p:spPr bwMode="auto">
          <a:xfrm>
            <a:off x="6343757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应用案例：Siri、Google Assistant、Amazon Alexa等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5" name="矩形 44"/>
          <p:cNvSpPr/>
          <p:nvPr>
            <p:custDataLst>
              <p:tags r:id="rId9"/>
            </p:custDataLst>
          </p:nvPr>
        </p:nvSpPr>
        <p:spPr>
          <a:xfrm>
            <a:off x="6474643" y="2843970"/>
            <a:ext cx="1723029" cy="122017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0"/>
            </p:custDataLst>
          </p:nvPr>
        </p:nvSpPr>
        <p:spPr>
          <a:xfrm rot="2700000" flipH="1" flipV="1">
            <a:off x="9185670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 bwMode="auto">
          <a:xfrm>
            <a:off x="8831241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发展趋势：多模态交互、个性化推荐、情感计算等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12"/>
            </p:custDataLst>
          </p:nvPr>
        </p:nvSpPr>
        <p:spPr>
          <a:xfrm>
            <a:off x="8962775" y="2843970"/>
            <a:ext cx="1723029" cy="122017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语义理解</a:t>
            </a:r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 rot="16200000">
            <a:off x="5702559" y="-2340097"/>
            <a:ext cx="780882" cy="104313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 rot="16200000">
            <a:off x="556454" y="2806651"/>
            <a:ext cx="779596" cy="137673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 rot="16200000">
            <a:off x="5702559" y="-3334355"/>
            <a:ext cx="780882" cy="1043061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4"/>
            </p:custDataLst>
          </p:nvPr>
        </p:nvSpPr>
        <p:spPr>
          <a:xfrm rot="16200000">
            <a:off x="556454" y="1811750"/>
            <a:ext cx="779596" cy="137673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5"/>
            </p:custDataLst>
          </p:nvPr>
        </p:nvSpPr>
        <p:spPr>
          <a:xfrm rot="16200000">
            <a:off x="5702559" y="-350938"/>
            <a:ext cx="780882" cy="104313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6"/>
            </p:custDataLst>
          </p:nvPr>
        </p:nvSpPr>
        <p:spPr>
          <a:xfrm rot="16200000">
            <a:off x="556454" y="4795811"/>
            <a:ext cx="779596" cy="137673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7"/>
            </p:custDataLst>
          </p:nvPr>
        </p:nvSpPr>
        <p:spPr>
          <a:xfrm rot="16200000">
            <a:off x="5702559" y="-1345196"/>
            <a:ext cx="780882" cy="1043061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1" name="圆角矩形 10"/>
          <p:cNvSpPr/>
          <p:nvPr>
            <p:custDataLst>
              <p:tags r:id="rId8"/>
            </p:custDataLst>
          </p:nvPr>
        </p:nvSpPr>
        <p:spPr>
          <a:xfrm rot="16200000">
            <a:off x="556454" y="3800910"/>
            <a:ext cx="779596" cy="137673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8" name="圆角矩形 7"/>
          <p:cNvSpPr/>
          <p:nvPr>
            <p:custDataLst>
              <p:tags r:id="rId9"/>
            </p:custDataLst>
          </p:nvPr>
        </p:nvSpPr>
        <p:spPr>
          <a:xfrm rot="16200000">
            <a:off x="5702559" y="642678"/>
            <a:ext cx="780882" cy="1043137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9" name="圆角矩形 8"/>
          <p:cNvSpPr/>
          <p:nvPr>
            <p:custDataLst>
              <p:tags r:id="rId10"/>
            </p:custDataLst>
          </p:nvPr>
        </p:nvSpPr>
        <p:spPr>
          <a:xfrm rot="16200000">
            <a:off x="556454" y="5789426"/>
            <a:ext cx="779596" cy="137673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2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1315483" y="5469361"/>
            <a:ext cx="9992637" cy="780239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000" dirty="0">
                <a:latin typeface="+mn-ea"/>
                <a:ea typeface="+mn-ea"/>
              </a:rPr>
              <a:t>知识推理：通过理解知识图谱中的语义，实现知识推理和知识发现。</a:t>
            </a:r>
            <a:endParaRPr lang="zh-CN" altLang="en-US" sz="2000" dirty="0">
              <a:latin typeface="+mn-ea"/>
              <a:ea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1316126" y="3479559"/>
            <a:ext cx="9992637" cy="780882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000" dirty="0">
                <a:latin typeface="+mn-ea"/>
                <a:ea typeface="+mn-ea"/>
              </a:rPr>
              <a:t>机器翻译：通过理解源语言的语义，实现准确的翻译。</a:t>
            </a:r>
            <a:endParaRPr lang="zh-CN" altLang="en-US" sz="2000" dirty="0">
              <a:latin typeface="+mn-ea"/>
              <a:ea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3"/>
            </p:custDataLst>
          </p:nvPr>
        </p:nvSpPr>
        <p:spPr>
          <a:xfrm>
            <a:off x="1315483" y="4475103"/>
            <a:ext cx="9992637" cy="780239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000" dirty="0">
                <a:latin typeface="+mn-ea"/>
                <a:ea typeface="+mn-ea"/>
              </a:rPr>
              <a:t>智能客服：通过理解用户的问题，提供准确的答案和帮助。</a:t>
            </a:r>
            <a:endParaRPr lang="zh-CN" altLang="en-US" sz="2000" dirty="0">
              <a:latin typeface="+mn-ea"/>
              <a:ea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4"/>
            </p:custDataLst>
          </p:nvPr>
        </p:nvSpPr>
        <p:spPr>
          <a:xfrm>
            <a:off x="1316126" y="1490400"/>
            <a:ext cx="9992637" cy="780882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000" dirty="0">
                <a:latin typeface="+mn-ea"/>
                <a:ea typeface="+mn-ea"/>
              </a:rPr>
              <a:t>自然语言处理：通过分析文本，理解语义，实现自动问答、情感分析等功能。</a:t>
            </a:r>
            <a:endParaRPr lang="zh-CN" altLang="en-US" sz="2000" dirty="0">
              <a:latin typeface="+mn-ea"/>
              <a:ea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5"/>
            </p:custDataLst>
          </p:nvPr>
        </p:nvSpPr>
        <p:spPr>
          <a:xfrm>
            <a:off x="1315483" y="2485944"/>
            <a:ext cx="9992637" cy="780239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000" dirty="0">
                <a:latin typeface="+mn-ea"/>
                <a:ea typeface="+mn-ea"/>
              </a:rPr>
              <a:t>搜索引擎：通过理解用户查询的语义，返回更精确的搜索结果。</a:t>
            </a:r>
            <a:endParaRPr lang="zh-CN" altLang="en-US" sz="20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推荐系统</a:t>
            </a:r>
            <a:endParaRPr lang="zh-CN" altLang="en-US"/>
          </a:p>
        </p:txBody>
      </p:sp>
      <p:sp>
        <p:nvSpPr>
          <p:cNvPr id="32" name="矩形 31"/>
          <p:cNvSpPr/>
          <p:nvPr>
            <p:custDataLst>
              <p:tags r:id="rId1"/>
            </p:custDataLst>
          </p:nvPr>
        </p:nvSpPr>
        <p:spPr>
          <a:xfrm>
            <a:off x="2677374" y="1490400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推荐系统是一种基于用户历史行为和兴趣，为用户推荐相关内容或产品的系统。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2677374" y="2725605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知识图谱在推荐系统中的应用，可以帮助系统更好地理解用户兴趣和需求，提高推荐准确率。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2677374" y="3960809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知识图谱可以帮助推荐系统识别用户感兴趣的实体和关系，从而推荐相关的内容或产品。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677374" y="5196014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知识图谱在推荐系统中的应用，还可以帮助系统发现新的用户兴趣和需求，提高推荐多样性。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金融风险控制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医疗诊断</a:t>
            </a:r>
            <a:endParaRPr lang="zh-CN" altLang="en-US"/>
          </a:p>
        </p:txBody>
      </p:sp>
      <p:sp>
        <p:nvSpPr>
          <p:cNvPr id="32" name="矩形 31"/>
          <p:cNvSpPr/>
          <p:nvPr>
            <p:custDataLst>
              <p:tags r:id="rId1"/>
            </p:custDataLst>
          </p:nvPr>
        </p:nvSpPr>
        <p:spPr>
          <a:xfrm>
            <a:off x="2677374" y="1490400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辅助诊断：利用知识图谱帮助医生进行疾病诊断，提高诊断准确性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2677374" y="2725605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药物研发：利用知识图谱分析药物成分、作用机理等，提高药物研发效率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2677374" y="3960809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患者管理：利用知识图谱建立患者健康档案，实现患者信息的智能化管理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677374" y="5196014"/>
            <a:ext cx="6832256" cy="1053586"/>
          </a:xfrm>
          <a:prstGeom prst="rect">
            <a:avLst/>
          </a:prstGeom>
        </p:spPr>
        <p:txBody>
          <a:bodyPr wrap="square" lIns="0" rIns="0">
            <a:normAutofit/>
          </a:bodyPr>
          <a:p>
            <a:pPr marL="171450" indent="-171450" algn="l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医疗知识库：利用知识图谱构建医疗知识库，方便医生查询和学习医疗知识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智能制造</a:t>
            </a:r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"/>
            </p:custDataLst>
          </p:nvPr>
        </p:nvSpPr>
        <p:spPr>
          <a:xfrm rot="2700000">
            <a:off x="1722571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 bwMode="auto">
          <a:xfrm>
            <a:off x="1368142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智能工厂：利用知识图谱实现生产过程的自动化和智能化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3"/>
            </p:custDataLst>
          </p:nvPr>
        </p:nvSpPr>
        <p:spPr>
          <a:xfrm>
            <a:off x="1499676" y="2843970"/>
            <a:ext cx="1723029" cy="122017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4"/>
            </p:custDataLst>
          </p:nvPr>
        </p:nvSpPr>
        <p:spPr>
          <a:xfrm rot="5400000">
            <a:off x="4210703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 bwMode="auto">
          <a:xfrm>
            <a:off x="3855625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智能产品设计：利用知识图谱进行产品设计和优化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6"/>
            </p:custDataLst>
          </p:nvPr>
        </p:nvSpPr>
        <p:spPr>
          <a:xfrm>
            <a:off x="3987807" y="2843970"/>
            <a:ext cx="1723029" cy="122017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7"/>
            </p:custDataLst>
          </p:nvPr>
        </p:nvSpPr>
        <p:spPr>
          <a:xfrm rot="18900000" flipH="1">
            <a:off x="6698186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8"/>
            </p:custDataLst>
          </p:nvPr>
        </p:nvSpPr>
        <p:spPr bwMode="auto">
          <a:xfrm>
            <a:off x="6343757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智能生产调度：利用知识图谱进行生产调度和优化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5" name="矩形 44"/>
          <p:cNvSpPr/>
          <p:nvPr>
            <p:custDataLst>
              <p:tags r:id="rId9"/>
            </p:custDataLst>
          </p:nvPr>
        </p:nvSpPr>
        <p:spPr>
          <a:xfrm>
            <a:off x="6474643" y="2843970"/>
            <a:ext cx="1723029" cy="122017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0"/>
            </p:custDataLst>
          </p:nvPr>
        </p:nvSpPr>
        <p:spPr>
          <a:xfrm rot="2700000" flipH="1" flipV="1">
            <a:off x="9185670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 bwMode="auto">
          <a:xfrm>
            <a:off x="8831241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智能设备管理：利用知识图谱进行设备管理和维护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12"/>
            </p:custDataLst>
          </p:nvPr>
        </p:nvSpPr>
        <p:spPr>
          <a:xfrm>
            <a:off x="8962775" y="2843970"/>
            <a:ext cx="1723029" cy="122017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智慧城市</a:t>
            </a:r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"/>
            </p:custDataLst>
          </p:nvPr>
        </p:nvSpPr>
        <p:spPr>
          <a:xfrm rot="2700000">
            <a:off x="1722571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 bwMode="auto">
          <a:xfrm>
            <a:off x="1368142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城市规划：利用知识图谱进行城市规划，提高城市规划的科学性和合理性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3"/>
            </p:custDataLst>
          </p:nvPr>
        </p:nvSpPr>
        <p:spPr>
          <a:xfrm>
            <a:off x="1499676" y="2843970"/>
            <a:ext cx="1723029" cy="122017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4"/>
            </p:custDataLst>
          </p:nvPr>
        </p:nvSpPr>
        <p:spPr>
          <a:xfrm rot="5400000">
            <a:off x="4210703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 bwMode="auto">
          <a:xfrm>
            <a:off x="3855625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交通管理：利用知识图谱进行交通管理，提高交通效率和安全性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6"/>
            </p:custDataLst>
          </p:nvPr>
        </p:nvSpPr>
        <p:spPr>
          <a:xfrm>
            <a:off x="3987807" y="2843970"/>
            <a:ext cx="1723029" cy="122017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7"/>
            </p:custDataLst>
          </p:nvPr>
        </p:nvSpPr>
        <p:spPr>
          <a:xfrm rot="18900000" flipH="1">
            <a:off x="6698186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8"/>
            </p:custDataLst>
          </p:nvPr>
        </p:nvSpPr>
        <p:spPr bwMode="auto">
          <a:xfrm>
            <a:off x="6343757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公共安全：利用知识图谱进行公共安全管理，提高公共安全水平和应急响应能力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5" name="矩形 44"/>
          <p:cNvSpPr/>
          <p:nvPr>
            <p:custDataLst>
              <p:tags r:id="rId9"/>
            </p:custDataLst>
          </p:nvPr>
        </p:nvSpPr>
        <p:spPr>
          <a:xfrm>
            <a:off x="6474643" y="2843970"/>
            <a:ext cx="1723029" cy="122017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0"/>
            </p:custDataLst>
          </p:nvPr>
        </p:nvSpPr>
        <p:spPr>
          <a:xfrm rot="2700000" flipH="1" flipV="1">
            <a:off x="9185670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 bwMode="auto">
          <a:xfrm>
            <a:off x="8831241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环境保护：利用知识图谱进行环境保护，提高环境保护效果和可持续发展能力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12"/>
            </p:custDataLst>
          </p:nvPr>
        </p:nvSpPr>
        <p:spPr>
          <a:xfrm>
            <a:off x="8962775" y="2843970"/>
            <a:ext cx="1723029" cy="122017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16" name="标题 15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12" name="圆角矩形 11"/>
          <p:cNvSpPr/>
          <p:nvPr>
            <p:custDataLst>
              <p:tags r:id="rId3"/>
            </p:custDataLst>
          </p:nvPr>
        </p:nvSpPr>
        <p:spPr>
          <a:xfrm>
            <a:off x="5426710" y="1478280"/>
            <a:ext cx="2929890" cy="1938655"/>
          </a:xfrm>
          <a:prstGeom prst="roundRect">
            <a:avLst>
              <a:gd name="adj" fmla="val 12869"/>
            </a:avLst>
          </a:prstGeom>
          <a:gradFill>
            <a:gsLst>
              <a:gs pos="100000">
                <a:schemeClr val="accent1">
                  <a:lumMod val="50000"/>
                  <a:alpha val="20000"/>
                </a:schemeClr>
              </a:gs>
              <a:gs pos="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dirty="0">
              <a:cs typeface="MiSans" panose="00000500000000000000" charset="-122"/>
              <a:sym typeface="+mn-ea"/>
            </a:endParaRPr>
          </a:p>
        </p:txBody>
      </p:sp>
      <p:cxnSp>
        <p:nvCxnSpPr>
          <p:cNvPr id="9" name="直接连接符 8"/>
          <p:cNvCxnSpPr/>
          <p:nvPr>
            <p:custDataLst>
              <p:tags r:id="rId4"/>
            </p:custDataLst>
          </p:nvPr>
        </p:nvCxnSpPr>
        <p:spPr>
          <a:xfrm>
            <a:off x="5558790" y="2202180"/>
            <a:ext cx="254317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序号"/>
          <p:cNvSpPr txBox="1"/>
          <p:nvPr>
            <p:custDataLst>
              <p:tags r:id="rId5"/>
            </p:custDataLst>
          </p:nvPr>
        </p:nvSpPr>
        <p:spPr>
          <a:xfrm>
            <a:off x="5652770" y="1593215"/>
            <a:ext cx="2529205" cy="608965"/>
          </a:xfrm>
          <a:prstGeom prst="rect">
            <a:avLst/>
          </a:prstGeom>
          <a:noFill/>
        </p:spPr>
        <p:txBody>
          <a:bodyPr wrap="square" lIns="91440" tIns="0" rIns="91440" bIns="0" rtlCol="0" anchor="t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33CCFF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rgbClr val="33CCFF">
                      <a:alpha val="34000"/>
                    </a:srgbClr>
                  </a:outerShdw>
                </a:effectLst>
                <a:latin typeface="+mj-lt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cs typeface="MiSans Heavy" panose="00000A00000000000000" charset="-122"/>
                <a:sym typeface="+mn-ea"/>
              </a:rPr>
              <a:t>01</a:t>
            </a:r>
            <a:endParaRPr lang="en-US" altLang="zh-CN" sz="32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effectLst>
                <a:outerShdw blurRad="139700" dist="38100" sx="102000" sy="102000" algn="ctr" rotWithShape="0">
                  <a:schemeClr val="accent2">
                    <a:alpha val="34000"/>
                  </a:schemeClr>
                </a:outerShdw>
              </a:effectLst>
              <a:cs typeface="MiSans Heavy" panose="00000A00000000000000" charset="-122"/>
              <a:sym typeface="+mn-ea"/>
            </a:endParaRPr>
          </a:p>
        </p:txBody>
      </p:sp>
      <p:sp>
        <p:nvSpPr>
          <p:cNvPr id="20" name="标题"/>
          <p:cNvSpPr txBox="1"/>
          <p:nvPr>
            <p:custDataLst>
              <p:tags r:id="rId6"/>
            </p:custDataLst>
          </p:nvPr>
        </p:nvSpPr>
        <p:spPr>
          <a:xfrm>
            <a:off x="5652770" y="2298700"/>
            <a:ext cx="2528570" cy="921600"/>
          </a:xfrm>
          <a:prstGeom prst="rect">
            <a:avLst/>
          </a:prstGeom>
          <a:noFill/>
        </p:spPr>
        <p:txBody>
          <a:bodyPr vert="horz" wrap="square" lIns="91440" tIns="0" rIns="91440" bIns="0" rtlCol="0" anchor="t" anchorCtr="0">
            <a:normAutofit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 sz="4400">
                <a:gradFill>
                  <a:gsLst>
                    <a:gs pos="0">
                      <a:srgbClr val="CA9471"/>
                    </a:gs>
                    <a:gs pos="100000">
                      <a:srgbClr val="EED3B5"/>
                    </a:gs>
                  </a:gsLst>
                  <a:lin ang="13500000" scaled="1"/>
                </a:gradFill>
                <a:latin typeface="+mj-ea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/>
                </a:solidFill>
                <a:cs typeface="MiSans Heavy" panose="00000A00000000000000" charset="-122"/>
                <a:sym typeface="+mn-ea"/>
              </a:rPr>
              <a:t>发展背景</a:t>
            </a:r>
            <a:endParaRPr lang="zh-CN" altLang="en-US" sz="2400" dirty="0">
              <a:solidFill>
                <a:schemeClr val="tx1"/>
              </a:solidFill>
              <a:cs typeface="MiSans Heavy" panose="00000A00000000000000" charset="-122"/>
              <a:sym typeface="+mn-ea"/>
            </a:endParaRPr>
          </a:p>
        </p:txBody>
      </p:sp>
      <p:sp>
        <p:nvSpPr>
          <p:cNvPr id="62" name="圆角矩形 61"/>
          <p:cNvSpPr/>
          <p:nvPr>
            <p:custDataLst>
              <p:tags r:id="rId7"/>
            </p:custDataLst>
          </p:nvPr>
        </p:nvSpPr>
        <p:spPr>
          <a:xfrm>
            <a:off x="5426710" y="3908425"/>
            <a:ext cx="2929890" cy="1938655"/>
          </a:xfrm>
          <a:prstGeom prst="roundRect">
            <a:avLst>
              <a:gd name="adj" fmla="val 12869"/>
            </a:avLst>
          </a:prstGeom>
          <a:gradFill>
            <a:gsLst>
              <a:gs pos="100000">
                <a:schemeClr val="accent1">
                  <a:lumMod val="50000"/>
                  <a:alpha val="20000"/>
                </a:schemeClr>
              </a:gs>
              <a:gs pos="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dirty="0">
              <a:cs typeface="MiSans" panose="00000500000000000000" charset="-122"/>
              <a:sym typeface="+mn-ea"/>
            </a:endParaRPr>
          </a:p>
        </p:txBody>
      </p:sp>
      <p:cxnSp>
        <p:nvCxnSpPr>
          <p:cNvPr id="24" name="直接连接符 23"/>
          <p:cNvCxnSpPr/>
          <p:nvPr>
            <p:custDataLst>
              <p:tags r:id="rId8"/>
            </p:custDataLst>
          </p:nvPr>
        </p:nvCxnSpPr>
        <p:spPr>
          <a:xfrm>
            <a:off x="5558790" y="4632325"/>
            <a:ext cx="254317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序号"/>
          <p:cNvSpPr txBox="1"/>
          <p:nvPr>
            <p:custDataLst>
              <p:tags r:id="rId9"/>
            </p:custDataLst>
          </p:nvPr>
        </p:nvSpPr>
        <p:spPr>
          <a:xfrm>
            <a:off x="5652770" y="4023360"/>
            <a:ext cx="2529205" cy="608965"/>
          </a:xfrm>
          <a:prstGeom prst="rect">
            <a:avLst/>
          </a:prstGeom>
          <a:noFill/>
        </p:spPr>
        <p:txBody>
          <a:bodyPr wrap="square" lIns="91440" tIns="0" rIns="91440" bIns="0" rtlCol="0" anchor="t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33CCFF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rgbClr val="33CCFF">
                      <a:alpha val="34000"/>
                    </a:srgbClr>
                  </a:outerShdw>
                </a:effectLst>
                <a:latin typeface="+mj-lt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cs typeface="MiSans Heavy" panose="00000A00000000000000" charset="-122"/>
                <a:sym typeface="+mn-ea"/>
              </a:rPr>
              <a:t>03</a:t>
            </a:r>
            <a:endParaRPr lang="en-US" altLang="zh-CN" sz="32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effectLst>
                <a:outerShdw blurRad="139700" dist="38100" sx="102000" sy="102000" algn="ctr" rotWithShape="0">
                  <a:schemeClr val="accent2">
                    <a:alpha val="34000"/>
                  </a:schemeClr>
                </a:outerShdw>
              </a:effectLst>
              <a:cs typeface="MiSans Heavy" panose="00000A00000000000000" charset="-122"/>
              <a:sym typeface="+mn-ea"/>
            </a:endParaRPr>
          </a:p>
        </p:txBody>
      </p:sp>
      <p:sp>
        <p:nvSpPr>
          <p:cNvPr id="26" name="标题"/>
          <p:cNvSpPr txBox="1"/>
          <p:nvPr>
            <p:custDataLst>
              <p:tags r:id="rId10"/>
            </p:custDataLst>
          </p:nvPr>
        </p:nvSpPr>
        <p:spPr>
          <a:xfrm>
            <a:off x="5652770" y="4728845"/>
            <a:ext cx="2528570" cy="921600"/>
          </a:xfrm>
          <a:prstGeom prst="rect">
            <a:avLst/>
          </a:prstGeom>
          <a:noFill/>
        </p:spPr>
        <p:txBody>
          <a:bodyPr vert="horz" wrap="square" lIns="91440" tIns="0" rIns="91440" bIns="0" rtlCol="0" anchor="t" anchorCtr="0">
            <a:normAutofit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 sz="4400">
                <a:gradFill>
                  <a:gsLst>
                    <a:gs pos="0">
                      <a:srgbClr val="CA9471"/>
                    </a:gs>
                    <a:gs pos="100000">
                      <a:srgbClr val="EED3B5"/>
                    </a:gs>
                  </a:gsLst>
                  <a:lin ang="13500000" scaled="1"/>
                </a:gradFill>
                <a:latin typeface="+mj-ea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/>
                </a:solidFill>
                <a:cs typeface="MiSans Heavy" panose="00000A00000000000000" charset="-122"/>
                <a:sym typeface="+mn-ea"/>
              </a:rPr>
              <a:t>应用场景</a:t>
            </a:r>
            <a:endParaRPr lang="zh-CN" altLang="en-US" sz="2400" dirty="0">
              <a:solidFill>
                <a:schemeClr val="tx1"/>
              </a:solidFill>
              <a:cs typeface="MiSans Heavy" panose="00000A00000000000000" charset="-122"/>
              <a:sym typeface="+mn-ea"/>
            </a:endParaRPr>
          </a:p>
        </p:txBody>
      </p:sp>
      <p:sp>
        <p:nvSpPr>
          <p:cNvPr id="30" name="圆角矩形 29"/>
          <p:cNvSpPr/>
          <p:nvPr>
            <p:custDataLst>
              <p:tags r:id="rId11"/>
            </p:custDataLst>
          </p:nvPr>
        </p:nvSpPr>
        <p:spPr>
          <a:xfrm>
            <a:off x="8703945" y="1478280"/>
            <a:ext cx="2929890" cy="1938655"/>
          </a:xfrm>
          <a:prstGeom prst="roundRect">
            <a:avLst>
              <a:gd name="adj" fmla="val 12869"/>
            </a:avLst>
          </a:prstGeom>
          <a:gradFill>
            <a:gsLst>
              <a:gs pos="100000">
                <a:schemeClr val="accent1">
                  <a:lumMod val="50000"/>
                  <a:alpha val="20000"/>
                </a:schemeClr>
              </a:gs>
              <a:gs pos="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dirty="0">
              <a:cs typeface="MiSans" panose="00000500000000000000" charset="-122"/>
              <a:sym typeface="+mn-ea"/>
            </a:endParaRPr>
          </a:p>
        </p:txBody>
      </p:sp>
      <p:cxnSp>
        <p:nvCxnSpPr>
          <p:cNvPr id="31" name="直接连接符 30"/>
          <p:cNvCxnSpPr/>
          <p:nvPr>
            <p:custDataLst>
              <p:tags r:id="rId12"/>
            </p:custDataLst>
          </p:nvPr>
        </p:nvCxnSpPr>
        <p:spPr>
          <a:xfrm>
            <a:off x="8836025" y="2202180"/>
            <a:ext cx="254317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序号"/>
          <p:cNvSpPr txBox="1"/>
          <p:nvPr>
            <p:custDataLst>
              <p:tags r:id="rId13"/>
            </p:custDataLst>
          </p:nvPr>
        </p:nvSpPr>
        <p:spPr>
          <a:xfrm>
            <a:off x="8930005" y="1593215"/>
            <a:ext cx="2529205" cy="608965"/>
          </a:xfrm>
          <a:prstGeom prst="rect">
            <a:avLst/>
          </a:prstGeom>
          <a:noFill/>
        </p:spPr>
        <p:txBody>
          <a:bodyPr wrap="square" lIns="91440" tIns="0" rIns="91440" bIns="0" rtlCol="0" anchor="t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33CCFF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rgbClr val="33CCFF">
                      <a:alpha val="34000"/>
                    </a:srgbClr>
                  </a:outerShdw>
                </a:effectLst>
                <a:latin typeface="+mj-lt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cs typeface="MiSans Heavy" panose="00000A00000000000000" charset="-122"/>
                <a:sym typeface="+mn-ea"/>
              </a:rPr>
              <a:t>02</a:t>
            </a:r>
            <a:endParaRPr lang="en-US" altLang="zh-CN" sz="32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effectLst>
                <a:outerShdw blurRad="139700" dist="38100" sx="102000" sy="102000" algn="ctr" rotWithShape="0">
                  <a:schemeClr val="accent2">
                    <a:alpha val="34000"/>
                  </a:schemeClr>
                </a:outerShdw>
              </a:effectLst>
              <a:cs typeface="MiSans Heavy" panose="00000A00000000000000" charset="-122"/>
              <a:sym typeface="+mn-ea"/>
            </a:endParaRPr>
          </a:p>
        </p:txBody>
      </p:sp>
      <p:sp>
        <p:nvSpPr>
          <p:cNvPr id="42" name="标题"/>
          <p:cNvSpPr txBox="1"/>
          <p:nvPr>
            <p:custDataLst>
              <p:tags r:id="rId14"/>
            </p:custDataLst>
          </p:nvPr>
        </p:nvSpPr>
        <p:spPr>
          <a:xfrm>
            <a:off x="8930005" y="2298700"/>
            <a:ext cx="2528570" cy="921600"/>
          </a:xfrm>
          <a:prstGeom prst="rect">
            <a:avLst/>
          </a:prstGeom>
          <a:noFill/>
        </p:spPr>
        <p:txBody>
          <a:bodyPr vert="horz" wrap="square" lIns="91440" tIns="0" rIns="91440" bIns="0" rtlCol="0" anchor="t" anchorCtr="0">
            <a:normAutofit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 sz="4400">
                <a:gradFill>
                  <a:gsLst>
                    <a:gs pos="0">
                      <a:srgbClr val="CA9471"/>
                    </a:gs>
                    <a:gs pos="100000">
                      <a:srgbClr val="EED3B5"/>
                    </a:gs>
                  </a:gsLst>
                  <a:lin ang="13500000" scaled="1"/>
                </a:gradFill>
                <a:latin typeface="+mj-ea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/>
                </a:solidFill>
                <a:cs typeface="MiSans Heavy" panose="00000A00000000000000" charset="-122"/>
                <a:sym typeface="+mn-ea"/>
              </a:rPr>
              <a:t>发展历程</a:t>
            </a:r>
            <a:endParaRPr lang="zh-CN" altLang="en-US" sz="2400" dirty="0">
              <a:solidFill>
                <a:schemeClr val="tx1"/>
              </a:solidFill>
              <a:cs typeface="MiSans Heavy" panose="00000A00000000000000" charset="-122"/>
              <a:sym typeface="+mn-ea"/>
            </a:endParaRPr>
          </a:p>
        </p:txBody>
      </p:sp>
      <p:sp>
        <p:nvSpPr>
          <p:cNvPr id="45" name="圆角矩形 44"/>
          <p:cNvSpPr/>
          <p:nvPr>
            <p:custDataLst>
              <p:tags r:id="rId15"/>
            </p:custDataLst>
          </p:nvPr>
        </p:nvSpPr>
        <p:spPr>
          <a:xfrm>
            <a:off x="8703945" y="3908425"/>
            <a:ext cx="2929890" cy="1938655"/>
          </a:xfrm>
          <a:prstGeom prst="roundRect">
            <a:avLst>
              <a:gd name="adj" fmla="val 12869"/>
            </a:avLst>
          </a:prstGeom>
          <a:gradFill>
            <a:gsLst>
              <a:gs pos="100000">
                <a:schemeClr val="accent1">
                  <a:lumMod val="50000"/>
                  <a:alpha val="20000"/>
                </a:schemeClr>
              </a:gs>
              <a:gs pos="0">
                <a:schemeClr val="accent1">
                  <a:lumMod val="50000"/>
                  <a:alpha val="50000"/>
                </a:schemeClr>
              </a:gs>
            </a:gsLst>
            <a:lin ang="0" scaled="1"/>
          </a:gradFill>
          <a:ln>
            <a:gradFill flip="none" rotWithShape="1">
              <a:gsLst>
                <a:gs pos="0">
                  <a:schemeClr val="bg1">
                    <a:lumMod val="5000"/>
                    <a:lumOff val="95000"/>
                  </a:schemeClr>
                </a:gs>
                <a:gs pos="100000">
                  <a:schemeClr val="accent1">
                    <a:alpha val="0"/>
                    <a:lumMod val="30000"/>
                    <a:lumOff val="70000"/>
                  </a:schemeClr>
                </a:gs>
              </a:gsLst>
              <a:lin ang="27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algn="ctr"/>
            <a:endParaRPr lang="zh-CN" altLang="en-US" dirty="0">
              <a:cs typeface="MiSans" panose="00000500000000000000" charset="-122"/>
              <a:sym typeface="+mn-ea"/>
            </a:endParaRPr>
          </a:p>
        </p:txBody>
      </p:sp>
      <p:cxnSp>
        <p:nvCxnSpPr>
          <p:cNvPr id="46" name="直接连接符 45"/>
          <p:cNvCxnSpPr/>
          <p:nvPr>
            <p:custDataLst>
              <p:tags r:id="rId16"/>
            </p:custDataLst>
          </p:nvPr>
        </p:nvCxnSpPr>
        <p:spPr>
          <a:xfrm>
            <a:off x="8836025" y="4632325"/>
            <a:ext cx="2543175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  <a:lumMod val="45000"/>
                    <a:lumOff val="5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序号"/>
          <p:cNvSpPr txBox="1"/>
          <p:nvPr>
            <p:custDataLst>
              <p:tags r:id="rId17"/>
            </p:custDataLst>
          </p:nvPr>
        </p:nvSpPr>
        <p:spPr>
          <a:xfrm>
            <a:off x="8930005" y="4023360"/>
            <a:ext cx="2529205" cy="608965"/>
          </a:xfrm>
          <a:prstGeom prst="rect">
            <a:avLst/>
          </a:prstGeom>
          <a:noFill/>
        </p:spPr>
        <p:txBody>
          <a:bodyPr wrap="square" lIns="91440" tIns="0" rIns="91440" bIns="0" rtlCol="0" anchor="t">
            <a:norm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2000">
                <a:gradFill flip="none" rotWithShape="1">
                  <a:gsLst>
                    <a:gs pos="0">
                      <a:schemeClr val="accent1"/>
                    </a:gs>
                    <a:gs pos="100000">
                      <a:srgbClr val="33CCFF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rgbClr val="33CCFF">
                      <a:alpha val="34000"/>
                    </a:srgbClr>
                  </a:outerShdw>
                </a:effectLst>
                <a:latin typeface="+mj-lt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dirty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effectLst>
                  <a:outerShdw blurRad="139700" dist="38100" sx="102000" sy="102000" algn="ctr" rotWithShape="0">
                    <a:schemeClr val="accent2">
                      <a:alpha val="34000"/>
                    </a:schemeClr>
                  </a:outerShdw>
                </a:effectLst>
                <a:cs typeface="MiSans Heavy" panose="00000A00000000000000" charset="-122"/>
                <a:sym typeface="+mn-ea"/>
              </a:rPr>
              <a:t>04</a:t>
            </a:r>
            <a:endParaRPr lang="en-US" altLang="zh-CN" sz="3200" dirty="0"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effectLst>
                <a:outerShdw blurRad="139700" dist="38100" sx="102000" sy="102000" algn="ctr" rotWithShape="0">
                  <a:schemeClr val="accent2">
                    <a:alpha val="34000"/>
                  </a:schemeClr>
                </a:outerShdw>
              </a:effectLst>
              <a:cs typeface="MiSans Heavy" panose="00000A00000000000000" charset="-122"/>
              <a:sym typeface="+mn-ea"/>
            </a:endParaRPr>
          </a:p>
        </p:txBody>
      </p:sp>
      <p:sp>
        <p:nvSpPr>
          <p:cNvPr id="51" name="标题"/>
          <p:cNvSpPr txBox="1"/>
          <p:nvPr>
            <p:custDataLst>
              <p:tags r:id="rId18"/>
            </p:custDataLst>
          </p:nvPr>
        </p:nvSpPr>
        <p:spPr>
          <a:xfrm>
            <a:off x="8930005" y="4728845"/>
            <a:ext cx="2528570" cy="921600"/>
          </a:xfrm>
          <a:prstGeom prst="rect">
            <a:avLst/>
          </a:prstGeom>
          <a:noFill/>
        </p:spPr>
        <p:txBody>
          <a:bodyPr vert="horz" wrap="square" lIns="91440" tIns="0" rIns="91440" bIns="0" rtlCol="0" anchor="t" anchorCtr="0">
            <a:normAutofit/>
          </a:bodyPr>
          <a:lstStyle>
            <a:defPPr>
              <a:defRPr lang="zh-CN"/>
            </a:defPPr>
            <a:lvl1pPr algn="ctr">
              <a:lnSpc>
                <a:spcPct val="130000"/>
              </a:lnSpc>
              <a:defRPr sz="4400">
                <a:gradFill>
                  <a:gsLst>
                    <a:gs pos="0">
                      <a:srgbClr val="CA9471"/>
                    </a:gs>
                    <a:gs pos="100000">
                      <a:srgbClr val="EED3B5"/>
                    </a:gs>
                  </a:gsLst>
                  <a:lin ang="13500000" scaled="1"/>
                </a:gradFill>
                <a:latin typeface="+mj-ea"/>
                <a:ea typeface="+mj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zh-CN" altLang="en-US" sz="2400" dirty="0">
                <a:solidFill>
                  <a:schemeClr val="tx1"/>
                </a:solidFill>
                <a:cs typeface="MiSans Heavy" panose="00000A00000000000000" charset="-122"/>
                <a:sym typeface="+mn-ea"/>
              </a:rPr>
              <a:t>未来发展趋势</a:t>
            </a:r>
            <a:endParaRPr lang="zh-CN" altLang="en-US" sz="2400" dirty="0">
              <a:solidFill>
                <a:schemeClr val="tx1"/>
              </a:solidFill>
              <a:cs typeface="MiSans Heavy" panose="00000A00000000000000" charset="-122"/>
              <a:sym typeface="+mn-ea"/>
            </a:endParaRPr>
          </a:p>
        </p:txBody>
      </p:sp>
    </p:spTree>
    <p:custDataLst>
      <p:tags r:id="rId19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未来发展趋势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PART 04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知识表示和获取的发展方向</a:t>
            </a:r>
            <a:endParaRPr lang="zh-CN" altLang="en-US"/>
          </a:p>
        </p:txBody>
      </p:sp>
      <p:sp>
        <p:nvSpPr>
          <p:cNvPr id="16" name="对角圆角矩形 15"/>
          <p:cNvSpPr/>
          <p:nvPr>
            <p:custDataLst>
              <p:tags r:id="rId1"/>
            </p:custDataLst>
          </p:nvPr>
        </p:nvSpPr>
        <p:spPr>
          <a:xfrm>
            <a:off x="1499579" y="4193816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7" name="对角圆角矩形 16"/>
          <p:cNvSpPr/>
          <p:nvPr>
            <p:custDataLst>
              <p:tags r:id="rId2"/>
            </p:custDataLst>
          </p:nvPr>
        </p:nvSpPr>
        <p:spPr>
          <a:xfrm>
            <a:off x="1499579" y="4053195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3"/>
          </a:solidFill>
          <a:ln>
            <a:noFill/>
          </a:ln>
          <a:effectLst>
            <a:outerShdw blurRad="165100" dist="25400" dir="2700000" sx="102000" sy="102000" algn="tl" rotWithShape="0">
              <a:schemeClr val="accent3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8" name="直角三角形 17"/>
          <p:cNvSpPr/>
          <p:nvPr>
            <p:custDataLst>
              <p:tags r:id="rId3"/>
            </p:custDataLst>
          </p:nvPr>
        </p:nvSpPr>
        <p:spPr>
          <a:xfrm>
            <a:off x="2058840" y="4053840"/>
            <a:ext cx="84243" cy="140404"/>
          </a:xfrm>
          <a:prstGeom prst="rt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2094963" y="4204782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知识融合：从单一知识源到多源融合，如跨媒体知识融合、异构知识融合等</a:t>
            </a:r>
            <a:endParaRPr lang="en-US" altLang="zh-CN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3" name="对角圆角矩形 52"/>
          <p:cNvSpPr/>
          <p:nvPr>
            <p:custDataLst>
              <p:tags r:id="rId5"/>
            </p:custDataLst>
          </p:nvPr>
        </p:nvSpPr>
        <p:spPr>
          <a:xfrm>
            <a:off x="1499579" y="1631667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4" name="对角圆角矩形 53"/>
          <p:cNvSpPr/>
          <p:nvPr>
            <p:custDataLst>
              <p:tags r:id="rId6"/>
            </p:custDataLst>
          </p:nvPr>
        </p:nvSpPr>
        <p:spPr>
          <a:xfrm>
            <a:off x="1499579" y="1490400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1"/>
          </a:solidFill>
          <a:ln>
            <a:noFill/>
          </a:ln>
          <a:effectLst>
            <a:outerShdw blurRad="165100" dist="25400" dir="2700000" sx="102000" sy="102000" algn="tl" rotWithShape="0">
              <a:schemeClr val="accent1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5" name="直角三角形 54"/>
          <p:cNvSpPr/>
          <p:nvPr>
            <p:custDataLst>
              <p:tags r:id="rId7"/>
            </p:custDataLst>
          </p:nvPr>
        </p:nvSpPr>
        <p:spPr>
          <a:xfrm>
            <a:off x="2058840" y="1491045"/>
            <a:ext cx="84243" cy="140404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8"/>
            </p:custDataLst>
          </p:nvPr>
        </p:nvSpPr>
        <p:spPr>
          <a:xfrm>
            <a:off x="2094963" y="1634892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知识表示：从符号表示到分布式表示，如向量空间模型、图神经网络等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对角圆角矩形 5"/>
          <p:cNvSpPr/>
          <p:nvPr>
            <p:custDataLst>
              <p:tags r:id="rId9"/>
            </p:custDataLst>
          </p:nvPr>
        </p:nvSpPr>
        <p:spPr>
          <a:xfrm>
            <a:off x="1499579" y="2912742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" name="对角圆角矩形 6"/>
          <p:cNvSpPr/>
          <p:nvPr>
            <p:custDataLst>
              <p:tags r:id="rId10"/>
            </p:custDataLst>
          </p:nvPr>
        </p:nvSpPr>
        <p:spPr>
          <a:xfrm>
            <a:off x="1499579" y="2771475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2"/>
          </a:solidFill>
          <a:ln>
            <a:noFill/>
          </a:ln>
          <a:effectLst>
            <a:outerShdw blurRad="165100" dist="25400" dir="2700000" sx="102000" sy="102000" algn="tl" rotWithShape="0">
              <a:schemeClr val="accent2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" name="直角三角形 7"/>
          <p:cNvSpPr/>
          <p:nvPr>
            <p:custDataLst>
              <p:tags r:id="rId11"/>
            </p:custDataLst>
          </p:nvPr>
        </p:nvSpPr>
        <p:spPr>
          <a:xfrm>
            <a:off x="2058840" y="2772765"/>
            <a:ext cx="84243" cy="140404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2094963" y="2923707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知识获取：从人工标注到自动获取，如自然语言处理、知识抽取等技术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0" name="对角圆角矩形 9"/>
          <p:cNvSpPr/>
          <p:nvPr>
            <p:custDataLst>
              <p:tags r:id="rId13"/>
            </p:custDataLst>
          </p:nvPr>
        </p:nvSpPr>
        <p:spPr>
          <a:xfrm>
            <a:off x="1499579" y="5475536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1" name="对角圆角矩形 10"/>
          <p:cNvSpPr/>
          <p:nvPr>
            <p:custDataLst>
              <p:tags r:id="rId14"/>
            </p:custDataLst>
          </p:nvPr>
        </p:nvSpPr>
        <p:spPr>
          <a:xfrm>
            <a:off x="1499579" y="5334270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4"/>
          </a:solidFill>
          <a:ln>
            <a:noFill/>
          </a:ln>
          <a:effectLst>
            <a:outerShdw blurRad="165100" dist="25400" dir="2700000" sx="102000" sy="102000" algn="tl" rotWithShape="0">
              <a:schemeClr val="accent4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2" name="直角三角形 11"/>
          <p:cNvSpPr/>
          <p:nvPr>
            <p:custDataLst>
              <p:tags r:id="rId15"/>
            </p:custDataLst>
          </p:nvPr>
        </p:nvSpPr>
        <p:spPr>
          <a:xfrm>
            <a:off x="2058840" y="5334915"/>
            <a:ext cx="84243" cy="140404"/>
          </a:xfrm>
          <a:prstGeom prst="rtTriangl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16"/>
            </p:custDataLst>
          </p:nvPr>
        </p:nvSpPr>
        <p:spPr>
          <a:xfrm>
            <a:off x="2094963" y="5485857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知识应用：从单一领域到跨领域应用，如智能问答、推荐系统、知识推理等</a:t>
            </a:r>
            <a:endParaRPr lang="en-US" altLang="zh-CN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知识融合和推理能力的增强</a:t>
            </a:r>
            <a:endParaRPr lang="zh-CN" altLang="en-US"/>
          </a:p>
        </p:txBody>
      </p:sp>
      <p:sp>
        <p:nvSpPr>
          <p:cNvPr id="16" name="对角圆角矩形 15"/>
          <p:cNvSpPr/>
          <p:nvPr>
            <p:custDataLst>
              <p:tags r:id="rId1"/>
            </p:custDataLst>
          </p:nvPr>
        </p:nvSpPr>
        <p:spPr>
          <a:xfrm>
            <a:off x="1499579" y="4193816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7" name="对角圆角矩形 16"/>
          <p:cNvSpPr/>
          <p:nvPr>
            <p:custDataLst>
              <p:tags r:id="rId2"/>
            </p:custDataLst>
          </p:nvPr>
        </p:nvSpPr>
        <p:spPr>
          <a:xfrm>
            <a:off x="1499579" y="4053195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3"/>
          </a:solidFill>
          <a:ln>
            <a:noFill/>
          </a:ln>
          <a:effectLst>
            <a:outerShdw blurRad="165100" dist="25400" dir="2700000" sx="102000" sy="102000" algn="tl" rotWithShape="0">
              <a:schemeClr val="accent3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8" name="直角三角形 17"/>
          <p:cNvSpPr/>
          <p:nvPr>
            <p:custDataLst>
              <p:tags r:id="rId3"/>
            </p:custDataLst>
          </p:nvPr>
        </p:nvSpPr>
        <p:spPr>
          <a:xfrm>
            <a:off x="2058840" y="4053840"/>
            <a:ext cx="84243" cy="140404"/>
          </a:xfrm>
          <a:prstGeom prst="rt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2094963" y="4204782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深度学习技术：利用深度学习技术，提高知识融合和推理的能力</a:t>
            </a:r>
            <a:endParaRPr lang="en-US" altLang="zh-CN" sz="1600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3" name="对角圆角矩形 52"/>
          <p:cNvSpPr/>
          <p:nvPr>
            <p:custDataLst>
              <p:tags r:id="rId5"/>
            </p:custDataLst>
          </p:nvPr>
        </p:nvSpPr>
        <p:spPr>
          <a:xfrm>
            <a:off x="1499579" y="1631667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4" name="对角圆角矩形 53"/>
          <p:cNvSpPr/>
          <p:nvPr>
            <p:custDataLst>
              <p:tags r:id="rId6"/>
            </p:custDataLst>
          </p:nvPr>
        </p:nvSpPr>
        <p:spPr>
          <a:xfrm>
            <a:off x="1499579" y="1490400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1"/>
          </a:solidFill>
          <a:ln>
            <a:noFill/>
          </a:ln>
          <a:effectLst>
            <a:outerShdw blurRad="165100" dist="25400" dir="2700000" sx="102000" sy="102000" algn="tl" rotWithShape="0">
              <a:schemeClr val="accent1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5" name="直角三角形 54"/>
          <p:cNvSpPr/>
          <p:nvPr>
            <p:custDataLst>
              <p:tags r:id="rId7"/>
            </p:custDataLst>
          </p:nvPr>
        </p:nvSpPr>
        <p:spPr>
          <a:xfrm>
            <a:off x="2058840" y="1491045"/>
            <a:ext cx="84243" cy="140404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8"/>
            </p:custDataLst>
          </p:nvPr>
        </p:nvSpPr>
        <p:spPr>
          <a:xfrm>
            <a:off x="2094963" y="1634892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知识融合：将不同来源的知识进行整合，形成更全面的知识体系</a:t>
            </a:r>
            <a:endParaRPr lang="zh-CN" altLang="en-US" sz="1600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对角圆角矩形 5"/>
          <p:cNvSpPr/>
          <p:nvPr>
            <p:custDataLst>
              <p:tags r:id="rId9"/>
            </p:custDataLst>
          </p:nvPr>
        </p:nvSpPr>
        <p:spPr>
          <a:xfrm>
            <a:off x="1499579" y="2912742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" name="对角圆角矩形 6"/>
          <p:cNvSpPr/>
          <p:nvPr>
            <p:custDataLst>
              <p:tags r:id="rId10"/>
            </p:custDataLst>
          </p:nvPr>
        </p:nvSpPr>
        <p:spPr>
          <a:xfrm>
            <a:off x="1499579" y="2771475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2"/>
          </a:solidFill>
          <a:ln>
            <a:noFill/>
          </a:ln>
          <a:effectLst>
            <a:outerShdw blurRad="165100" dist="25400" dir="2700000" sx="102000" sy="102000" algn="tl" rotWithShape="0">
              <a:schemeClr val="accent2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" name="直角三角形 7"/>
          <p:cNvSpPr/>
          <p:nvPr>
            <p:custDataLst>
              <p:tags r:id="rId11"/>
            </p:custDataLst>
          </p:nvPr>
        </p:nvSpPr>
        <p:spPr>
          <a:xfrm>
            <a:off x="2058840" y="2772765"/>
            <a:ext cx="84243" cy="140404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2094963" y="2923707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推理能力：通过知识推理，实现对未知领域的探索和预测</a:t>
            </a:r>
            <a:endParaRPr lang="zh-CN" altLang="en-US" sz="1600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0" name="对角圆角矩形 9"/>
          <p:cNvSpPr/>
          <p:nvPr>
            <p:custDataLst>
              <p:tags r:id="rId13"/>
            </p:custDataLst>
          </p:nvPr>
        </p:nvSpPr>
        <p:spPr>
          <a:xfrm>
            <a:off x="1499579" y="5475536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1" name="对角圆角矩形 10"/>
          <p:cNvSpPr/>
          <p:nvPr>
            <p:custDataLst>
              <p:tags r:id="rId14"/>
            </p:custDataLst>
          </p:nvPr>
        </p:nvSpPr>
        <p:spPr>
          <a:xfrm>
            <a:off x="1499579" y="5334270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4"/>
          </a:solidFill>
          <a:ln>
            <a:noFill/>
          </a:ln>
          <a:effectLst>
            <a:outerShdw blurRad="165100" dist="25400" dir="2700000" sx="102000" sy="102000" algn="tl" rotWithShape="0">
              <a:schemeClr val="accent4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2" name="直角三角形 11"/>
          <p:cNvSpPr/>
          <p:nvPr>
            <p:custDataLst>
              <p:tags r:id="rId15"/>
            </p:custDataLst>
          </p:nvPr>
        </p:nvSpPr>
        <p:spPr>
          <a:xfrm>
            <a:off x="2058840" y="5334915"/>
            <a:ext cx="84243" cy="140404"/>
          </a:xfrm>
          <a:prstGeom prst="rtTriangl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16"/>
            </p:custDataLst>
          </p:nvPr>
        </p:nvSpPr>
        <p:spPr>
          <a:xfrm>
            <a:off x="2094963" y="5485857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 fontScale="90000"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知识图谱的应用：在医疗、金融、教育等领域的应用，提高知识融合和推理的能力</a:t>
            </a:r>
            <a:endParaRPr lang="en-US" altLang="zh-CN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知识应用和交互方式的变化</a:t>
            </a:r>
            <a:endParaRPr lang="zh-CN" altLang="en-US"/>
          </a:p>
        </p:txBody>
      </p:sp>
      <p:sp>
        <p:nvSpPr>
          <p:cNvPr id="19" name="正文"/>
          <p:cNvSpPr txBox="1"/>
          <p:nvPr>
            <p:custDataLst>
              <p:tags r:id="rId1"/>
            </p:custDataLst>
          </p:nvPr>
        </p:nvSpPr>
        <p:spPr>
          <a:xfrm>
            <a:off x="2421831" y="1490400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自然语言处理技术的发展，使得知识图谱能够更好地理解和处理自然语言，提高知识应用的准确性和效率。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0" name="正文"/>
          <p:cNvSpPr txBox="1"/>
          <p:nvPr>
            <p:custDataLst>
              <p:tags r:id="rId2"/>
            </p:custDataLst>
          </p:nvPr>
        </p:nvSpPr>
        <p:spPr>
          <a:xfrm>
            <a:off x="2421831" y="2753249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知识图谱与深度学习技术的结合，使得知识图谱能够更好地理解和处理非结构化数据，提高知识应用的广度和深度。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1" name="正文"/>
          <p:cNvSpPr txBox="1"/>
          <p:nvPr>
            <p:custDataLst>
              <p:tags r:id="rId3"/>
            </p:custDataLst>
          </p:nvPr>
        </p:nvSpPr>
        <p:spPr>
          <a:xfrm>
            <a:off x="2421831" y="4016097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知识图谱与虚拟现实技术的结合，使得知识应用能够更好地融入虚拟环境，提高知识应用的沉浸感和体验感。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22" name="正文"/>
          <p:cNvSpPr txBox="1"/>
          <p:nvPr>
            <p:custDataLst>
              <p:tags r:id="rId4"/>
            </p:custDataLst>
          </p:nvPr>
        </p:nvSpPr>
        <p:spPr>
          <a:xfrm>
            <a:off x="2421831" y="5278946"/>
            <a:ext cx="7342337" cy="9706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171450" indent="-171450" algn="just" fontAlgn="auto">
              <a:lnSpc>
                <a:spcPct val="130000"/>
              </a:lnSpc>
              <a:buClr>
                <a:schemeClr val="accent1"/>
              </a:buClr>
              <a:buSzPct val="80000"/>
              <a:buFont typeface="Wingdings" panose="05000000000000000000" charset="0"/>
              <a:buChar char="l"/>
            </a:pPr>
            <a:r>
              <a:rPr lang="zh-CN" altLang="en-US" sz="1200" spc="15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sym typeface="+mn-ea"/>
              </a:rPr>
              <a:t>知识图谱与物联网技术的结合，使得知识应用能够更好地融入现实环境，提高知识应用的实用性和便捷性。</a:t>
            </a:r>
            <a:endParaRPr lang="zh-CN" altLang="en-US" sz="1200" spc="15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汇报人：</a:t>
            </a:r>
            <a:r>
              <a:rPr lang="en-US" altLang="zh-CN"/>
              <a:t>WPS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感谢您的观看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发展背景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PART 01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人工智能和Web的发展</a:t>
            </a:r>
            <a:endParaRPr lang="zh-CN" altLang="en-US"/>
          </a:p>
        </p:txBody>
      </p:sp>
      <p:sp>
        <p:nvSpPr>
          <p:cNvPr id="16" name="对角圆角矩形 15"/>
          <p:cNvSpPr/>
          <p:nvPr>
            <p:custDataLst>
              <p:tags r:id="rId1"/>
            </p:custDataLst>
          </p:nvPr>
        </p:nvSpPr>
        <p:spPr>
          <a:xfrm>
            <a:off x="1499579" y="4193816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7" name="对角圆角矩形 16"/>
          <p:cNvSpPr/>
          <p:nvPr>
            <p:custDataLst>
              <p:tags r:id="rId2"/>
            </p:custDataLst>
          </p:nvPr>
        </p:nvSpPr>
        <p:spPr>
          <a:xfrm>
            <a:off x="1499579" y="4053195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3"/>
          </a:solidFill>
          <a:ln>
            <a:noFill/>
          </a:ln>
          <a:effectLst>
            <a:outerShdw blurRad="165100" dist="25400" dir="2700000" sx="102000" sy="102000" algn="tl" rotWithShape="0">
              <a:schemeClr val="accent3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8" name="直角三角形 17"/>
          <p:cNvSpPr/>
          <p:nvPr>
            <p:custDataLst>
              <p:tags r:id="rId3"/>
            </p:custDataLst>
          </p:nvPr>
        </p:nvSpPr>
        <p:spPr>
          <a:xfrm>
            <a:off x="2058840" y="4053840"/>
            <a:ext cx="84243" cy="140404"/>
          </a:xfrm>
          <a:prstGeom prst="rt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2094963" y="4204782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知识图谱的概念：结构化的知识表示和组织方式</a:t>
            </a:r>
            <a:endParaRPr lang="en-US" altLang="zh-CN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3" name="对角圆角矩形 52"/>
          <p:cNvSpPr/>
          <p:nvPr>
            <p:custDataLst>
              <p:tags r:id="rId5"/>
            </p:custDataLst>
          </p:nvPr>
        </p:nvSpPr>
        <p:spPr>
          <a:xfrm>
            <a:off x="1499579" y="1631667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4" name="对角圆角矩形 53"/>
          <p:cNvSpPr/>
          <p:nvPr>
            <p:custDataLst>
              <p:tags r:id="rId6"/>
            </p:custDataLst>
          </p:nvPr>
        </p:nvSpPr>
        <p:spPr>
          <a:xfrm>
            <a:off x="1499579" y="1490400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1"/>
          </a:solidFill>
          <a:ln>
            <a:noFill/>
          </a:ln>
          <a:effectLst>
            <a:outerShdw blurRad="165100" dist="25400" dir="2700000" sx="102000" sy="102000" algn="tl" rotWithShape="0">
              <a:schemeClr val="accent1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5" name="直角三角形 54"/>
          <p:cNvSpPr/>
          <p:nvPr>
            <p:custDataLst>
              <p:tags r:id="rId7"/>
            </p:custDataLst>
          </p:nvPr>
        </p:nvSpPr>
        <p:spPr>
          <a:xfrm>
            <a:off x="2058840" y="1491045"/>
            <a:ext cx="84243" cy="140404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8"/>
            </p:custDataLst>
          </p:nvPr>
        </p:nvSpPr>
        <p:spPr>
          <a:xfrm>
            <a:off x="2094963" y="1634892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人工智能技术的发展：机器学习、自然语言处理、知识表示等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对角圆角矩形 5"/>
          <p:cNvSpPr/>
          <p:nvPr>
            <p:custDataLst>
              <p:tags r:id="rId9"/>
            </p:custDataLst>
          </p:nvPr>
        </p:nvSpPr>
        <p:spPr>
          <a:xfrm>
            <a:off x="1499579" y="2912742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" name="对角圆角矩形 6"/>
          <p:cNvSpPr/>
          <p:nvPr>
            <p:custDataLst>
              <p:tags r:id="rId10"/>
            </p:custDataLst>
          </p:nvPr>
        </p:nvSpPr>
        <p:spPr>
          <a:xfrm>
            <a:off x="1499579" y="2771475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2"/>
          </a:solidFill>
          <a:ln>
            <a:noFill/>
          </a:ln>
          <a:effectLst>
            <a:outerShdw blurRad="165100" dist="25400" dir="2700000" sx="102000" sy="102000" algn="tl" rotWithShape="0">
              <a:schemeClr val="accent2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" name="直角三角形 7"/>
          <p:cNvSpPr/>
          <p:nvPr>
            <p:custDataLst>
              <p:tags r:id="rId11"/>
            </p:custDataLst>
          </p:nvPr>
        </p:nvSpPr>
        <p:spPr>
          <a:xfrm>
            <a:off x="2058840" y="2772765"/>
            <a:ext cx="84243" cy="140404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2094963" y="2923707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Web技术的发展：万维网、超文本、超链接等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0" name="对角圆角矩形 9"/>
          <p:cNvSpPr/>
          <p:nvPr>
            <p:custDataLst>
              <p:tags r:id="rId13"/>
            </p:custDataLst>
          </p:nvPr>
        </p:nvSpPr>
        <p:spPr>
          <a:xfrm>
            <a:off x="1499579" y="5475536"/>
            <a:ext cx="9186992" cy="774331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1" name="对角圆角矩形 10"/>
          <p:cNvSpPr/>
          <p:nvPr>
            <p:custDataLst>
              <p:tags r:id="rId14"/>
            </p:custDataLst>
          </p:nvPr>
        </p:nvSpPr>
        <p:spPr>
          <a:xfrm>
            <a:off x="1499579" y="5334270"/>
            <a:ext cx="559136" cy="533537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4"/>
          </a:solidFill>
          <a:ln>
            <a:noFill/>
          </a:ln>
          <a:effectLst>
            <a:outerShdw blurRad="165100" dist="25400" dir="2700000" sx="102000" sy="102000" algn="tl" rotWithShape="0">
              <a:schemeClr val="accent4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2" name="直角三角形 11"/>
          <p:cNvSpPr/>
          <p:nvPr>
            <p:custDataLst>
              <p:tags r:id="rId15"/>
            </p:custDataLst>
          </p:nvPr>
        </p:nvSpPr>
        <p:spPr>
          <a:xfrm>
            <a:off x="2058840" y="5334915"/>
            <a:ext cx="84243" cy="140404"/>
          </a:xfrm>
          <a:prstGeom prst="rtTriangl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16"/>
            </p:custDataLst>
          </p:nvPr>
        </p:nvSpPr>
        <p:spPr>
          <a:xfrm>
            <a:off x="2094963" y="5485857"/>
            <a:ext cx="8300713" cy="760993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知识图谱的应用：搜索引擎、推荐系统、数据分析等</a:t>
            </a:r>
            <a:endParaRPr lang="en-US" altLang="zh-CN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知识图谱的整合作用</a:t>
            </a:r>
            <a:endParaRPr lang="zh-CN" altLang="en-US"/>
          </a:p>
        </p:txBody>
      </p:sp>
      <p:sp>
        <p:nvSpPr>
          <p:cNvPr id="16" name="矩形 15"/>
          <p:cNvSpPr/>
          <p:nvPr>
            <p:custDataLst>
              <p:tags r:id="rId1"/>
            </p:custDataLst>
          </p:nvPr>
        </p:nvSpPr>
        <p:spPr>
          <a:xfrm>
            <a:off x="2423413" y="1571203"/>
            <a:ext cx="7342439" cy="64560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252095" rtlCol="0" anchor="ctr" anchorCtr="0">
            <a:normAutofit/>
          </a:bodyPr>
          <a:p>
            <a:pPr algn="l"/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知识整合：将不同来源的知识进行整合，形成统一的知识体系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8" name="任意多边形 17"/>
          <p:cNvSpPr/>
          <p:nvPr>
            <p:custDataLst>
              <p:tags r:id="rId2"/>
            </p:custDataLst>
          </p:nvPr>
        </p:nvSpPr>
        <p:spPr>
          <a:xfrm flipV="1">
            <a:off x="2345059" y="1490400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>
            <p:custDataLst>
              <p:tags r:id="rId3"/>
            </p:custDataLst>
          </p:nvPr>
        </p:nvSpPr>
        <p:spPr>
          <a:xfrm flipH="1">
            <a:off x="8528509" y="2051122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矩形 27"/>
          <p:cNvSpPr/>
          <p:nvPr>
            <p:custDataLst>
              <p:tags r:id="rId4"/>
            </p:custDataLst>
          </p:nvPr>
        </p:nvSpPr>
        <p:spPr>
          <a:xfrm>
            <a:off x="2423413" y="2888532"/>
            <a:ext cx="7342439" cy="64560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252095" rtlCol="0" anchor="ctr" anchorCtr="0">
            <a:normAutofit/>
          </a:bodyPr>
          <a:p>
            <a:pPr algn="l"/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数据整合：将不同格式的数据进行整合，形成结构化的知识库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 flipV="1">
            <a:off x="2345059" y="2807730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6"/>
            </p:custDataLst>
          </p:nvPr>
        </p:nvSpPr>
        <p:spPr>
          <a:xfrm flipH="1">
            <a:off x="8528509" y="3368452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2423413" y="4205862"/>
            <a:ext cx="7342439" cy="64560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252095" rtlCol="0" anchor="ctr" anchorCtr="0">
            <a:normAutofit/>
          </a:bodyPr>
          <a:p>
            <a:pPr algn="l"/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应用整合：将知识图谱应用于各种领域，如搜索引擎、推荐系统等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8" name="任意多边形 7"/>
          <p:cNvSpPr/>
          <p:nvPr>
            <p:custDataLst>
              <p:tags r:id="rId8"/>
            </p:custDataLst>
          </p:nvPr>
        </p:nvSpPr>
        <p:spPr>
          <a:xfrm flipV="1">
            <a:off x="2345059" y="4125059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>
            <p:custDataLst>
              <p:tags r:id="rId9"/>
            </p:custDataLst>
          </p:nvPr>
        </p:nvSpPr>
        <p:spPr>
          <a:xfrm flipH="1">
            <a:off x="8528509" y="4685781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>
            <p:custDataLst>
              <p:tags r:id="rId10"/>
            </p:custDataLst>
          </p:nvPr>
        </p:nvSpPr>
        <p:spPr>
          <a:xfrm>
            <a:off x="2423413" y="5523191"/>
            <a:ext cx="7342439" cy="645606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252095" rtlCol="0" anchor="ctr" anchorCtr="0">
            <a:normAutofit/>
          </a:bodyPr>
          <a:p>
            <a:pPr algn="l"/>
            <a:r>
              <a:rPr lang="zh-CN" altLang="en-US" sz="120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技术整合：将各种技术进行整合，形成知识图谱的构建、管理和应用技术体系</a:t>
            </a:r>
            <a:endParaRPr lang="zh-CN" altLang="en-US" sz="1200" spc="1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任意多边形 12"/>
          <p:cNvSpPr/>
          <p:nvPr>
            <p:custDataLst>
              <p:tags r:id="rId11"/>
            </p:custDataLst>
          </p:nvPr>
        </p:nvSpPr>
        <p:spPr>
          <a:xfrm flipV="1">
            <a:off x="2345059" y="5442389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>
            <p:custDataLst>
              <p:tags r:id="rId12"/>
            </p:custDataLst>
          </p:nvPr>
        </p:nvSpPr>
        <p:spPr>
          <a:xfrm flipH="1">
            <a:off x="8528509" y="6003111"/>
            <a:ext cx="1313249" cy="247305"/>
          </a:xfrm>
          <a:custGeom>
            <a:avLst/>
            <a:gdLst>
              <a:gd name="connsiteX0" fmla="*/ 0 w 469"/>
              <a:gd name="connsiteY0" fmla="*/ 0 h 303"/>
              <a:gd name="connsiteX1" fmla="*/ 0 w 469"/>
              <a:gd name="connsiteY1" fmla="*/ 300 h 303"/>
              <a:gd name="connsiteX2" fmla="*/ 469 w 469"/>
              <a:gd name="connsiteY2" fmla="*/ 303 h 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9" h="303">
                <a:moveTo>
                  <a:pt x="0" y="0"/>
                </a:moveTo>
                <a:lnTo>
                  <a:pt x="0" y="300"/>
                </a:lnTo>
                <a:lnTo>
                  <a:pt x="469" y="303"/>
                </a:lnTo>
              </a:path>
            </a:pathLst>
          </a:cu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8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发展历程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7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PART 02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知识表示的演进</a:t>
            </a:r>
            <a:endParaRPr lang="zh-CN" altLang="en-US"/>
          </a:p>
        </p:txBody>
      </p:sp>
      <p:sp>
        <p:nvSpPr>
          <p:cNvPr id="31" name="五边形 30"/>
          <p:cNvSpPr/>
          <p:nvPr>
            <p:custDataLst>
              <p:tags r:id="rId1"/>
            </p:custDataLst>
          </p:nvPr>
        </p:nvSpPr>
        <p:spPr>
          <a:xfrm>
            <a:off x="608400" y="3293207"/>
            <a:ext cx="2907318" cy="1181787"/>
          </a:xfrm>
          <a:prstGeom prst="homePlate">
            <a:avLst/>
          </a:prstGeom>
          <a:ln>
            <a:noFill/>
          </a:ln>
          <a:effectLst>
            <a:outerShdw blurRad="50800" dist="38100" algn="l" rotWithShape="0">
              <a:schemeClr val="accent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p>
            <a:pPr algn="ctr"/>
            <a:r>
              <a:rPr lang="zh-CN" altLang="en-US" sz="2000" b="1">
                <a:latin typeface="+mj-ea"/>
                <a:ea typeface="+mj-ea"/>
                <a:sym typeface="+mn-ea"/>
              </a:rPr>
              <a:t>添加标题</a:t>
            </a:r>
            <a:endParaRPr lang="zh-CN" altLang="en-US" sz="2000" b="1">
              <a:latin typeface="+mj-ea"/>
              <a:ea typeface="+mj-ea"/>
              <a:sym typeface="+mn-ea"/>
            </a:endParaRPr>
          </a:p>
        </p:txBody>
      </p:sp>
      <p:sp>
        <p:nvSpPr>
          <p:cNvPr id="37" name="燕尾形 36"/>
          <p:cNvSpPr/>
          <p:nvPr>
            <p:custDataLst>
              <p:tags r:id="rId2"/>
            </p:custDataLst>
          </p:nvPr>
        </p:nvSpPr>
        <p:spPr>
          <a:xfrm>
            <a:off x="3220492" y="3293207"/>
            <a:ext cx="2907318" cy="1181787"/>
          </a:xfrm>
          <a:prstGeom prst="chevron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schemeClr val="accent2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5900" rIns="0" rtlCol="0" anchor="ctr">
            <a:normAutofit/>
          </a:bodyPr>
          <a:p>
            <a:pPr algn="ctr"/>
            <a:r>
              <a:rPr lang="zh-CN" altLang="en-US" sz="2000" b="1">
                <a:latin typeface="+mj-ea"/>
                <a:ea typeface="+mj-ea"/>
                <a:sym typeface="+mn-ea"/>
              </a:rPr>
              <a:t>添加标题</a:t>
            </a:r>
            <a:endParaRPr lang="zh-CN" altLang="en-US" sz="2000" b="1">
              <a:latin typeface="+mj-ea"/>
              <a:ea typeface="+mj-ea"/>
              <a:sym typeface="+mn-ea"/>
            </a:endParaRPr>
          </a:p>
        </p:txBody>
      </p:sp>
      <p:sp>
        <p:nvSpPr>
          <p:cNvPr id="38" name="燕尾形 37"/>
          <p:cNvSpPr/>
          <p:nvPr>
            <p:custDataLst>
              <p:tags r:id="rId3"/>
            </p:custDataLst>
          </p:nvPr>
        </p:nvSpPr>
        <p:spPr>
          <a:xfrm>
            <a:off x="8444676" y="3293207"/>
            <a:ext cx="2907318" cy="1181787"/>
          </a:xfrm>
          <a:prstGeom prst="chevron">
            <a:avLst/>
          </a:prstGeom>
          <a:solidFill>
            <a:schemeClr val="accent4"/>
          </a:solidFill>
          <a:ln>
            <a:noFill/>
          </a:ln>
          <a:effectLst>
            <a:outerShdw blurRad="50800" dist="38100" algn="l" rotWithShape="0">
              <a:schemeClr val="accent3">
                <a:lumMod val="60000"/>
                <a:lumOff val="4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5900" rIns="0" rtlCol="0" anchor="ctr">
            <a:normAutofit/>
          </a:bodyPr>
          <a:p>
            <a:pPr algn="ctr"/>
            <a:r>
              <a:rPr lang="zh-CN" altLang="en-US" sz="2000" b="1">
                <a:latin typeface="+mj-ea"/>
                <a:ea typeface="+mj-ea"/>
                <a:sym typeface="+mn-ea"/>
              </a:rPr>
              <a:t>添加标题</a:t>
            </a:r>
            <a:endParaRPr lang="zh-CN" altLang="en-US" sz="2000" b="1">
              <a:latin typeface="+mj-ea"/>
              <a:ea typeface="+mj-ea"/>
              <a:sym typeface="+mn-ea"/>
            </a:endParaRPr>
          </a:p>
        </p:txBody>
      </p:sp>
      <p:sp>
        <p:nvSpPr>
          <p:cNvPr id="39" name="燕尾形 38"/>
          <p:cNvSpPr/>
          <p:nvPr>
            <p:custDataLst>
              <p:tags r:id="rId4"/>
            </p:custDataLst>
          </p:nvPr>
        </p:nvSpPr>
        <p:spPr>
          <a:xfrm>
            <a:off x="5832584" y="3293207"/>
            <a:ext cx="2907318" cy="1181787"/>
          </a:xfrm>
          <a:prstGeom prst="chevron">
            <a:avLst/>
          </a:prstGeom>
          <a:solidFill>
            <a:schemeClr val="accent6"/>
          </a:solidFill>
          <a:ln>
            <a:noFill/>
          </a:ln>
          <a:effectLst>
            <a:outerShdw blurRad="50800" dist="38100" algn="l" rotWithShape="0">
              <a:schemeClr val="accent3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5900" rIns="0" rtlCol="0" anchor="ctr">
            <a:normAutofit/>
          </a:bodyPr>
          <a:p>
            <a:pPr algn="ctr"/>
            <a:r>
              <a:rPr lang="zh-CN" altLang="en-US" sz="2000" b="1">
                <a:latin typeface="+mj-ea"/>
                <a:ea typeface="+mj-ea"/>
                <a:sym typeface="+mn-ea"/>
              </a:rPr>
              <a:t>添加标题</a:t>
            </a:r>
            <a:endParaRPr lang="zh-CN" altLang="en-US" sz="2000" b="1">
              <a:latin typeface="+mj-ea"/>
              <a:ea typeface="+mj-ea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5"/>
            </p:custDataLst>
          </p:nvPr>
        </p:nvSpPr>
        <p:spPr>
          <a:xfrm>
            <a:off x="3159684" y="4727038"/>
            <a:ext cx="3135568" cy="1373904"/>
          </a:xfrm>
          <a:prstGeom prst="rect">
            <a:avLst/>
          </a:prstGeom>
          <a:noFill/>
        </p:spPr>
        <p:txBody>
          <a:bodyPr wrap="square" lIns="0" rtlCol="0">
            <a:normAutofit/>
            <a:scene3d>
              <a:camera prst="orthographicFront"/>
              <a:lightRig rig="threePt" dir="t"/>
            </a:scene3d>
          </a:bodyPr>
          <a:p>
            <a:pPr algn="l" fontAlgn="auto">
              <a:lnSpc>
                <a:spcPct val="130000"/>
              </a:lnSpc>
              <a:spcAft>
                <a:spcPts val="1000"/>
              </a:spcAft>
            </a:pPr>
            <a:r>
              <a:rPr lang="zh-CN" altLang="en-US" sz="1400" spc="150">
                <a:solidFill>
                  <a:schemeClr val="tx1"/>
                </a:solidFill>
                <a:effectLst/>
                <a:uFillTx/>
                <a:latin typeface="+mn-ea"/>
                <a:sym typeface="+mn-ea"/>
              </a:rPr>
              <a:t>基于语义网的知识表示：如RDF、OWL等，支持更丰富的语义信息表达</a:t>
            </a:r>
            <a:endParaRPr lang="zh-CN" altLang="en-US" sz="1400" spc="150">
              <a:solidFill>
                <a:schemeClr val="tx1"/>
              </a:solidFill>
              <a:effectLst/>
              <a:uFillTx/>
              <a:latin typeface="+mn-ea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608400" y="1639940"/>
            <a:ext cx="3135568" cy="1414443"/>
          </a:xfrm>
          <a:prstGeom prst="rect">
            <a:avLst/>
          </a:prstGeom>
          <a:noFill/>
        </p:spPr>
        <p:txBody>
          <a:bodyPr wrap="square" lIns="0" rtlCol="0">
            <a:normAutofit/>
            <a:scene3d>
              <a:camera prst="orthographicFront"/>
              <a:lightRig rig="threePt" dir="t"/>
            </a:scene3d>
          </a:bodyPr>
          <a:p>
            <a:pPr algn="l" fontAlgn="auto">
              <a:lnSpc>
                <a:spcPct val="130000"/>
              </a:lnSpc>
              <a:spcAft>
                <a:spcPts val="1000"/>
              </a:spcAft>
            </a:pPr>
            <a:r>
              <a:rPr lang="zh-CN" altLang="en-US" sz="1400" spc="150" dirty="0">
                <a:solidFill>
                  <a:schemeClr val="tx1"/>
                </a:solidFill>
                <a:effectLst/>
                <a:uFillTx/>
                <a:latin typeface="+mn-ea"/>
                <a:sym typeface="+mn-ea"/>
              </a:rPr>
              <a:t>早期知识表示：基于符号逻辑的知识表示，如谓词逻辑、产生式规则等</a:t>
            </a:r>
            <a:endParaRPr lang="zh-CN" altLang="en-US" sz="1400" spc="150" dirty="0">
              <a:solidFill>
                <a:schemeClr val="tx1"/>
              </a:solidFill>
              <a:effectLst/>
              <a:uFillTx/>
              <a:latin typeface="+mn-ea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7"/>
            </p:custDataLst>
          </p:nvPr>
        </p:nvSpPr>
        <p:spPr>
          <a:xfrm>
            <a:off x="5830821" y="1639940"/>
            <a:ext cx="3135568" cy="1414443"/>
          </a:xfrm>
          <a:prstGeom prst="rect">
            <a:avLst/>
          </a:prstGeom>
          <a:noFill/>
        </p:spPr>
        <p:txBody>
          <a:bodyPr wrap="square" lIns="0" rtlCol="0">
            <a:normAutofit/>
            <a:scene3d>
              <a:camera prst="orthographicFront"/>
              <a:lightRig rig="threePt" dir="t"/>
            </a:scene3d>
          </a:bodyPr>
          <a:p>
            <a:pPr algn="l" fontAlgn="auto">
              <a:lnSpc>
                <a:spcPct val="130000"/>
              </a:lnSpc>
              <a:spcAft>
                <a:spcPts val="1000"/>
              </a:spcAft>
            </a:pPr>
            <a:r>
              <a:rPr lang="zh-CN" altLang="en-US" sz="1400" spc="150">
                <a:solidFill>
                  <a:schemeClr val="tx1"/>
                </a:solidFill>
                <a:effectLst/>
                <a:uFillTx/>
                <a:latin typeface="+mn-ea"/>
                <a:sym typeface="+mn-ea"/>
              </a:rPr>
              <a:t>基于深度学习的知识表示：如Word2Vec、BERT等，通过深度学习技术学习文本的语义表示</a:t>
            </a:r>
            <a:endParaRPr lang="zh-CN" altLang="en-US" sz="1400" spc="150">
              <a:solidFill>
                <a:schemeClr val="tx1"/>
              </a:solidFill>
              <a:effectLst/>
              <a:uFillTx/>
              <a:latin typeface="+mn-ea"/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8442032" y="4727038"/>
            <a:ext cx="3135568" cy="1373904"/>
          </a:xfrm>
          <a:prstGeom prst="rect">
            <a:avLst/>
          </a:prstGeom>
          <a:noFill/>
        </p:spPr>
        <p:txBody>
          <a:bodyPr wrap="square" lIns="0" rtlCol="0">
            <a:normAutofit/>
            <a:scene3d>
              <a:camera prst="orthographicFront"/>
              <a:lightRig rig="threePt" dir="t"/>
            </a:scene3d>
          </a:bodyPr>
          <a:p>
            <a:pPr algn="l" fontAlgn="auto">
              <a:lnSpc>
                <a:spcPct val="130000"/>
              </a:lnSpc>
              <a:spcAft>
                <a:spcPts val="1000"/>
              </a:spcAft>
            </a:pPr>
            <a:r>
              <a:rPr lang="zh-CN" altLang="en-US" sz="1400" spc="150">
                <a:solidFill>
                  <a:schemeClr val="tx1"/>
                </a:solidFill>
                <a:effectLst/>
                <a:uFillTx/>
                <a:latin typeface="+mn-ea"/>
                <a:sym typeface="+mn-ea"/>
              </a:rPr>
              <a:t>基于知识图谱的知识表示：如RDF、OWL等，将知识表示为实体、关系和属性的三元组，支持更复杂的知识推理和查询。</a:t>
            </a:r>
            <a:endParaRPr lang="zh-CN" altLang="en-US" sz="1400" spc="150">
              <a:solidFill>
                <a:schemeClr val="tx1"/>
              </a:solidFill>
              <a:effectLst/>
              <a:uFillTx/>
              <a:latin typeface="+mn-ea"/>
              <a:sym typeface="+mn-ea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知识抽取的步骤</a:t>
            </a:r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"/>
            </p:custDataLst>
          </p:nvPr>
        </p:nvSpPr>
        <p:spPr>
          <a:xfrm rot="2700000">
            <a:off x="854212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 bwMode="auto">
          <a:xfrm>
            <a:off x="608400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数据预处理：对原始数据进行清洗、去噪、分词等处理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3"/>
            </p:custDataLst>
          </p:nvPr>
        </p:nvSpPr>
        <p:spPr>
          <a:xfrm>
            <a:off x="646609" y="2912543"/>
            <a:ext cx="1607418" cy="11383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4"/>
            </p:custDataLst>
          </p:nvPr>
        </p:nvSpPr>
        <p:spPr>
          <a:xfrm rot="5400000">
            <a:off x="2712449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 bwMode="auto">
          <a:xfrm>
            <a:off x="2465363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实体识别：识别文本中的实体，如人名、地名、组织机构名等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6"/>
            </p:custDataLst>
          </p:nvPr>
        </p:nvSpPr>
        <p:spPr>
          <a:xfrm>
            <a:off x="2503572" y="2912543"/>
            <a:ext cx="1607418" cy="113830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7"/>
            </p:custDataLst>
          </p:nvPr>
        </p:nvSpPr>
        <p:spPr>
          <a:xfrm rot="18900000" flipH="1">
            <a:off x="4568775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8"/>
            </p:custDataLst>
          </p:nvPr>
        </p:nvSpPr>
        <p:spPr bwMode="auto">
          <a:xfrm>
            <a:off x="4322326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关系抽取：识别实体之间的语义关系，如上下级关系、同事关系等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5" name="矩形 44"/>
          <p:cNvSpPr/>
          <p:nvPr>
            <p:custDataLst>
              <p:tags r:id="rId9"/>
            </p:custDataLst>
          </p:nvPr>
        </p:nvSpPr>
        <p:spPr>
          <a:xfrm>
            <a:off x="4360535" y="2912543"/>
            <a:ext cx="1607418" cy="113830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0"/>
            </p:custDataLst>
          </p:nvPr>
        </p:nvSpPr>
        <p:spPr>
          <a:xfrm rot="2700000" flipH="1" flipV="1">
            <a:off x="6425738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 bwMode="auto">
          <a:xfrm>
            <a:off x="6179289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知识融合：将抽取到的知识融合成知识图谱，包括实体、属性和关系等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12"/>
            </p:custDataLst>
          </p:nvPr>
        </p:nvSpPr>
        <p:spPr>
          <a:xfrm>
            <a:off x="6218135" y="2912543"/>
            <a:ext cx="1607418" cy="113830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0" name="任意多边形 19"/>
          <p:cNvSpPr/>
          <p:nvPr>
            <p:custDataLst>
              <p:tags r:id="rId13"/>
            </p:custDataLst>
          </p:nvPr>
        </p:nvSpPr>
        <p:spPr>
          <a:xfrm rot="16200000" flipV="1">
            <a:off x="8284611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7" name="文本框 36"/>
          <p:cNvSpPr txBox="1"/>
          <p:nvPr>
            <p:custDataLst>
              <p:tags r:id="rId14"/>
            </p:custDataLst>
          </p:nvPr>
        </p:nvSpPr>
        <p:spPr bwMode="auto">
          <a:xfrm>
            <a:off x="8036889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知识推理：根据知识图谱进行推理，发现新的知识或验证已有知识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7" name="矩形 46"/>
          <p:cNvSpPr/>
          <p:nvPr>
            <p:custDataLst>
              <p:tags r:id="rId15"/>
            </p:custDataLst>
          </p:nvPr>
        </p:nvSpPr>
        <p:spPr>
          <a:xfrm>
            <a:off x="8075098" y="2912543"/>
            <a:ext cx="1607418" cy="113830"/>
          </a:xfrm>
          <a:prstGeom prst="rect">
            <a:avLst/>
          </a:prstGeom>
          <a:solidFill>
            <a:schemeClr val="accent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4" name="任意多边形 23"/>
          <p:cNvSpPr/>
          <p:nvPr>
            <p:custDataLst>
              <p:tags r:id="rId16"/>
            </p:custDataLst>
          </p:nvPr>
        </p:nvSpPr>
        <p:spPr>
          <a:xfrm rot="18900000" flipV="1">
            <a:off x="10140301" y="1650369"/>
            <a:ext cx="1191421" cy="119349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40" name="文本框 39"/>
          <p:cNvSpPr txBox="1"/>
          <p:nvPr>
            <p:custDataLst>
              <p:tags r:id="rId17"/>
            </p:custDataLst>
          </p:nvPr>
        </p:nvSpPr>
        <p:spPr bwMode="auto">
          <a:xfrm>
            <a:off x="9893852" y="3263430"/>
            <a:ext cx="1684685" cy="282643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知识应用：将知识图谱应用于实际场景，如搜索引擎、推荐系统等</a:t>
            </a:r>
            <a:endParaRPr lang="zh-CN" altLang="en-US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8" name="矩形 47"/>
          <p:cNvSpPr/>
          <p:nvPr>
            <p:custDataLst>
              <p:tags r:id="rId18"/>
            </p:custDataLst>
          </p:nvPr>
        </p:nvSpPr>
        <p:spPr>
          <a:xfrm>
            <a:off x="9932698" y="2912543"/>
            <a:ext cx="1607418" cy="113830"/>
          </a:xfrm>
          <a:prstGeom prst="rect">
            <a:avLst/>
          </a:prstGeom>
          <a:solidFill>
            <a:schemeClr val="accent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4"/>
          </p:nvPr>
        </p:nvSpPr>
        <p:spPr/>
        <p:txBody>
          <a:bodyPr/>
          <a:p>
            <a:r>
              <a:rPr lang="zh-CN" altLang="en-US"/>
              <a:t>知识推理的方法</a:t>
            </a:r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"/>
            </p:custDataLst>
          </p:nvPr>
        </p:nvSpPr>
        <p:spPr>
          <a:xfrm rot="2700000">
            <a:off x="1722571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 bwMode="auto">
          <a:xfrm>
            <a:off x="1368142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基于规则的推理：利用预先定义的规则进行推理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3" name="矩形 42"/>
          <p:cNvSpPr/>
          <p:nvPr>
            <p:custDataLst>
              <p:tags r:id="rId3"/>
            </p:custDataLst>
          </p:nvPr>
        </p:nvSpPr>
        <p:spPr>
          <a:xfrm>
            <a:off x="1499676" y="2843970"/>
            <a:ext cx="1723029" cy="122017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4"/>
            </p:custDataLst>
          </p:nvPr>
        </p:nvSpPr>
        <p:spPr>
          <a:xfrm rot="5400000">
            <a:off x="4210703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 bwMode="auto">
          <a:xfrm>
            <a:off x="3855625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基于统计的推理：利用概率和统计方法进行推理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4" name="矩形 43"/>
          <p:cNvSpPr/>
          <p:nvPr>
            <p:custDataLst>
              <p:tags r:id="rId6"/>
            </p:custDataLst>
          </p:nvPr>
        </p:nvSpPr>
        <p:spPr>
          <a:xfrm>
            <a:off x="3987807" y="2843970"/>
            <a:ext cx="1723029" cy="122017"/>
          </a:xfrm>
          <a:prstGeom prst="rect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2" name="任意多边形 21"/>
          <p:cNvSpPr/>
          <p:nvPr>
            <p:custDataLst>
              <p:tags r:id="rId7"/>
            </p:custDataLst>
          </p:nvPr>
        </p:nvSpPr>
        <p:spPr>
          <a:xfrm rot="18900000" flipH="1">
            <a:off x="6698186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>
            <p:custDataLst>
              <p:tags r:id="rId8"/>
            </p:custDataLst>
          </p:nvPr>
        </p:nvSpPr>
        <p:spPr bwMode="auto">
          <a:xfrm>
            <a:off x="6343757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基于深度学习的推理：利用深度学习模型进行推理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5" name="矩形 44"/>
          <p:cNvSpPr/>
          <p:nvPr>
            <p:custDataLst>
              <p:tags r:id="rId9"/>
            </p:custDataLst>
          </p:nvPr>
        </p:nvSpPr>
        <p:spPr>
          <a:xfrm>
            <a:off x="6474643" y="2843970"/>
            <a:ext cx="1723029" cy="122017"/>
          </a:xfrm>
          <a:prstGeom prst="rect">
            <a:avLst/>
          </a:prstGeom>
          <a:solidFill>
            <a:schemeClr val="accent3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0"/>
            </p:custDataLst>
          </p:nvPr>
        </p:nvSpPr>
        <p:spPr>
          <a:xfrm rot="2700000" flipH="1" flipV="1">
            <a:off x="9185670" y="1490400"/>
            <a:ext cx="1277112" cy="1279331"/>
          </a:xfrm>
          <a:custGeom>
            <a:avLst/>
            <a:gdLst>
              <a:gd name="connsiteX0" fmla="*/ 131121 w 3124913"/>
              <a:gd name="connsiteY0" fmla="*/ 1249162 h 3130701"/>
              <a:gd name="connsiteX1" fmla="*/ 132370 w 3124913"/>
              <a:gd name="connsiteY1" fmla="*/ 1247913 h 3130701"/>
              <a:gd name="connsiteX2" fmla="*/ 1249163 w 3124913"/>
              <a:gd name="connsiteY2" fmla="*/ 131120 h 3130701"/>
              <a:gd name="connsiteX3" fmla="*/ 1882271 w 3124913"/>
              <a:gd name="connsiteY3" fmla="*/ 131120 h 3130701"/>
              <a:gd name="connsiteX4" fmla="*/ 1882271 w 3124913"/>
              <a:gd name="connsiteY4" fmla="*/ 764228 h 3130701"/>
              <a:gd name="connsiteX5" fmla="*/ 1516049 w 3124913"/>
              <a:gd name="connsiteY5" fmla="*/ 1130450 h 3130701"/>
              <a:gd name="connsiteX6" fmla="*/ 2677238 w 3124913"/>
              <a:gd name="connsiteY6" fmla="*/ 1130450 h 3130701"/>
              <a:gd name="connsiteX7" fmla="*/ 3124913 w 3124913"/>
              <a:gd name="connsiteY7" fmla="*/ 1578125 h 3130701"/>
              <a:gd name="connsiteX8" fmla="*/ 2677238 w 3124913"/>
              <a:gd name="connsiteY8" fmla="*/ 2025800 h 3130701"/>
              <a:gd name="connsiteX9" fmla="*/ 1545864 w 3124913"/>
              <a:gd name="connsiteY9" fmla="*/ 2025800 h 3130701"/>
              <a:gd name="connsiteX10" fmla="*/ 1883520 w 3124913"/>
              <a:gd name="connsiteY10" fmla="*/ 2363456 h 3130701"/>
              <a:gd name="connsiteX11" fmla="*/ 1883520 w 3124913"/>
              <a:gd name="connsiteY11" fmla="*/ 2999063 h 3130701"/>
              <a:gd name="connsiteX12" fmla="*/ 1247913 w 3124913"/>
              <a:gd name="connsiteY12" fmla="*/ 2999063 h 3130701"/>
              <a:gd name="connsiteX13" fmla="*/ 132370 w 3124913"/>
              <a:gd name="connsiteY13" fmla="*/ 1883520 h 3130701"/>
              <a:gd name="connsiteX14" fmla="*/ 131809 w 3124913"/>
              <a:gd name="connsiteY14" fmla="*/ 1882832 h 3130701"/>
              <a:gd name="connsiteX15" fmla="*/ 131121 w 3124913"/>
              <a:gd name="connsiteY15" fmla="*/ 1882270 h 3130701"/>
              <a:gd name="connsiteX16" fmla="*/ 131121 w 3124913"/>
              <a:gd name="connsiteY16" fmla="*/ 1249162 h 3130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124913" h="3130701">
                <a:moveTo>
                  <a:pt x="131121" y="1249162"/>
                </a:moveTo>
                <a:lnTo>
                  <a:pt x="132370" y="1247913"/>
                </a:lnTo>
                <a:lnTo>
                  <a:pt x="1249163" y="131120"/>
                </a:lnTo>
                <a:cubicBezTo>
                  <a:pt x="1423991" y="-43707"/>
                  <a:pt x="1707443" y="-43707"/>
                  <a:pt x="1882271" y="131120"/>
                </a:cubicBezTo>
                <a:cubicBezTo>
                  <a:pt x="2057099" y="305948"/>
                  <a:pt x="2057099" y="589401"/>
                  <a:pt x="1882271" y="764228"/>
                </a:cubicBezTo>
                <a:lnTo>
                  <a:pt x="1516049" y="1130450"/>
                </a:lnTo>
                <a:lnTo>
                  <a:pt x="2677238" y="1130450"/>
                </a:lnTo>
                <a:cubicBezTo>
                  <a:pt x="2924482" y="1130450"/>
                  <a:pt x="3124913" y="1330881"/>
                  <a:pt x="3124913" y="1578125"/>
                </a:cubicBezTo>
                <a:cubicBezTo>
                  <a:pt x="3124913" y="1825369"/>
                  <a:pt x="2924482" y="2025800"/>
                  <a:pt x="2677238" y="2025800"/>
                </a:cubicBezTo>
                <a:lnTo>
                  <a:pt x="1545864" y="2025800"/>
                </a:lnTo>
                <a:lnTo>
                  <a:pt x="1883520" y="2363456"/>
                </a:lnTo>
                <a:cubicBezTo>
                  <a:pt x="2059038" y="2538974"/>
                  <a:pt x="2059038" y="2823545"/>
                  <a:pt x="1883520" y="2999063"/>
                </a:cubicBezTo>
                <a:cubicBezTo>
                  <a:pt x="1708002" y="3174581"/>
                  <a:pt x="1423431" y="3174581"/>
                  <a:pt x="1247913" y="2999063"/>
                </a:cubicBezTo>
                <a:lnTo>
                  <a:pt x="132370" y="1883520"/>
                </a:lnTo>
                <a:lnTo>
                  <a:pt x="131809" y="1882832"/>
                </a:lnTo>
                <a:lnTo>
                  <a:pt x="131121" y="1882270"/>
                </a:lnTo>
                <a:cubicBezTo>
                  <a:pt x="-43707" y="1707442"/>
                  <a:pt x="-43707" y="1423990"/>
                  <a:pt x="131121" y="1249162"/>
                </a:cubicBezTo>
                <a:close/>
              </a:path>
            </a:pathLst>
          </a:cu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p>
            <a:pPr algn="ctr">
              <a:lnSpc>
                <a:spcPct val="12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 bwMode="auto">
          <a:xfrm>
            <a:off x="8831241" y="3219781"/>
            <a:ext cx="1986438" cy="3029721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p>
            <a:pPr lv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+mn-ea"/>
              </a:rPr>
              <a:t>基于知识的推理：利用知识图谱中的实体和关系进行推理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46" name="矩形 45"/>
          <p:cNvSpPr/>
          <p:nvPr>
            <p:custDataLst>
              <p:tags r:id="rId12"/>
            </p:custDataLst>
          </p:nvPr>
        </p:nvSpPr>
        <p:spPr>
          <a:xfrm>
            <a:off x="8962775" y="2843970"/>
            <a:ext cx="1723029" cy="122017"/>
          </a:xfrm>
          <a:prstGeom prst="rect">
            <a:avLst/>
          </a:prstGeom>
          <a:solidFill>
            <a:schemeClr val="accent4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/>
          </a:bodyPr>
          <a:p>
            <a:pPr algn="ctr">
              <a:lnSpc>
                <a:spcPct val="140000"/>
              </a:lnSpc>
            </a:pPr>
            <a:endParaRPr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0"/>
  <p:tag name="KSO_WM_UNIT_LAYERLEVEL" val="1"/>
  <p:tag name="KSO_WM_TAG_VERSION" val="1.0"/>
  <p:tag name="KSO_WM_UNIT_TYPE" val="i"/>
  <p:tag name="KSO_WM_UNIT_INDEX" val="10"/>
</p:tagLst>
</file>

<file path=ppt/tags/tag10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1"/>
  <p:tag name="KSO_WM_UNIT_LAYERLEVEL" val="1"/>
  <p:tag name="KSO_WM_TAG_VERSION" val="1.0"/>
  <p:tag name="KSO_WM_UNIT_TYPE" val="i"/>
  <p:tag name="KSO_WM_UNIT_INDEX" val="11"/>
</p:tagLst>
</file>

<file path=ppt/tags/tag10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2"/>
  <p:tag name="KSO_WM_UNIT_LAYERLEVEL" val="1"/>
  <p:tag name="KSO_WM_TAG_VERSION" val="1.0"/>
  <p:tag name="KSO_WM_UNIT_TYPE" val="i"/>
  <p:tag name="KSO_WM_UNIT_INDEX" val="12"/>
</p:tagLst>
</file>

<file path=ppt/tags/tag103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1.0"/>
</p:tagLst>
</file>

<file path=ppt/tags/tag10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UNIT_TYPE" val="i"/>
  <p:tag name="KSO_WM_UNIT_INDEX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1.0"/>
  <p:tag name="KSO_WM_UNIT_CONTENT_GROUP_TYPE" val="contentchip"/>
  <p:tag name="KSO_WM_UNIT_TYPE" val="i"/>
  <p:tag name="KSO_WM_UNIT_INDEX" val="3"/>
</p:tagLst>
</file>

<file path=ppt/tags/tag1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1.0"/>
  <p:tag name="KSO_WM_UNIT_CONTENT_GROUP_TYPE" val="contentchip"/>
  <p:tag name="KSO_WM_UNIT_TYPE" val="i"/>
  <p:tag name="KSO_WM_UNIT_INDEX" val="4"/>
</p:tagLst>
</file>

<file path=ppt/tags/tag11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1.0"/>
  <p:tag name="KSO_WM_UNIT_TYPE" val="i"/>
  <p:tag name="KSO_WM_UNIT_INDEX" val="5"/>
</p:tagLst>
</file>

<file path=ppt/tags/tag11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6"/>
  <p:tag name="KSO_WM_UNIT_LAYERLEVEL" val="1"/>
  <p:tag name="KSO_WM_TAG_VERSION" val="1.0"/>
  <p:tag name="KSO_WM_UNIT_TYPE" val="i"/>
  <p:tag name="KSO_WM_UNIT_INDEX" val="6"/>
</p:tagLst>
</file>

<file path=ppt/tags/tag114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1.0"/>
  <p:tag name="KSO_WM_BEAUTIFY_FLAG" val="#wm#"/>
  <p:tag name="KSO_WM_UNIT_CONTENT_GROUP_TYPE" val="contentchip"/>
</p:tagLst>
</file>

<file path=ppt/tags/tag115.xml><?xml version="1.0" encoding="utf-8"?>
<p:tagLst xmlns:p="http://schemas.openxmlformats.org/presentationml/2006/main">
  <p:tag name="KSO_WM_UNIT_ISCONTENTSTITLE" val="0"/>
  <p:tag name="KSO_WM_UNIT_ISNUMDGMTITLE" val="0"/>
  <p:tag name="KSO_WM_UNIT_PRESET_TEXT" val="PART 01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1.0"/>
  <p:tag name="KSO_WM_BEAUTIFY_FLAG" val="#wm#"/>
  <p:tag name="KSO_WM_UNIT_CONTENT_GROUP_TYPE" val="contentchip"/>
</p:tagLst>
</file>

<file path=ppt/tags/tag1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7"/>
  <p:tag name="KSO_WM_UNIT_LAYERLEVEL" val="1"/>
  <p:tag name="KSO_WM_TAG_VERSION" val="1.0"/>
  <p:tag name="KSO_WM_UNIT_TYPE" val="i"/>
  <p:tag name="KSO_WM_UNIT_INDEX" val="7"/>
</p:tagLst>
</file>

<file path=ppt/tags/tag11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8"/>
  <p:tag name="KSO_WM_UNIT_LAYERLEVEL" val="1"/>
  <p:tag name="KSO_WM_TAG_VERSION" val="1.0"/>
  <p:tag name="KSO_WM_UNIT_TYPE" val="i"/>
  <p:tag name="KSO_WM_UNIT_INDEX" val="8"/>
</p:tagLst>
</file>

<file path=ppt/tags/tag1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9"/>
  <p:tag name="KSO_WM_UNIT_LAYERLEVEL" val="1"/>
  <p:tag name="KSO_WM_TAG_VERSION" val="1.0"/>
  <p:tag name="KSO_WM_UNIT_TYPE" val="i"/>
  <p:tag name="KSO_WM_UNIT_INDEX" val="9"/>
</p:tagLst>
</file>

<file path=ppt/tags/tag11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0"/>
  <p:tag name="KSO_WM_UNIT_LAYERLEVEL" val="1"/>
  <p:tag name="KSO_WM_TAG_VERSION" val="1.0"/>
  <p:tag name="KSO_WM_UNIT_TYPE" val="i"/>
  <p:tag name="KSO_WM_UNIT_INDEX" val="10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1"/>
  <p:tag name="KSO_WM_UNIT_LAYERLEVEL" val="1"/>
  <p:tag name="KSO_WM_TAG_VERSION" val="1.0"/>
  <p:tag name="KSO_WM_UNIT_TYPE" val="i"/>
  <p:tag name="KSO_WM_UNIT_INDEX" val="11"/>
</p:tagLst>
</file>

<file path=ppt/tags/tag12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12"/>
  <p:tag name="KSO_WM_UNIT_LAYERLEVEL" val="1"/>
  <p:tag name="KSO_WM_TAG_VERSION" val="1.0"/>
  <p:tag name="KSO_WM_UNIT_TYPE" val="i"/>
  <p:tag name="KSO_WM_UNIT_INDEX" val="1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5*i*1"/>
  <p:tag name="KSO_WM_UNIT_LAYERLEVEL" val="1"/>
  <p:tag name="KSO_WM_TAG_VERSION" val="1.0"/>
</p:tagLst>
</file>

<file path=ppt/tags/tag12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12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12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&#10;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1.0"/>
  <p:tag name="KSO_WM_BEAUTIFY_FLAG" val="#wm#"/>
  <p:tag name="KSO_WM_UNIT_CONTENT_GROUP_TYPE" val="titlestyle"/>
</p:tagLst>
</file>

<file path=ppt/tags/tag12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1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1.0"/>
</p:tagLst>
</file>

<file path=ppt/tags/tag13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137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139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&#10;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1.0"/>
  <p:tag name="KSO_WM_BEAUTIFY_FLAG" val="#wm#"/>
  <p:tag name="KSO_WM_UNIT_CONTENT_GROUP_TYPE" val="titlestyle"/>
</p:tagLst>
</file>

<file path=ppt/tags/tag1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14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14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7*i*1"/>
  <p:tag name="KSO_WM_UNIT_LAYERLEVEL" val="1"/>
  <p:tag name="KSO_WM_TAG_VERSION" val="1.0"/>
</p:tagLst>
</file>

<file path=ppt/tags/tag14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1.0"/>
  <p:tag name="KSO_WM_BEAUTIFY_FLAG" val="#wm#"/>
  <p:tag name="KSO_WM_UNIT_CONTENT_GROUP_TYPE" val="titlestyle"/>
</p:tagLst>
</file>

<file path=ppt/tags/tag14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15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8*i*1"/>
  <p:tag name="KSO_WM_UNIT_LAYERLEVEL" val="1"/>
  <p:tag name="KSO_WM_TAG_VERSION" val="1.0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1.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</p:tagLst>
</file>

<file path=ppt/tags/tag165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文档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1.0"/>
  <p:tag name="KSO_WM_BEAUTIFY_FLAG" val="#wm#"/>
  <p:tag name="KSO_WM_UNIT_CONTENT_GROUP_TYPE" val="titlestyle"/>
</p:tagLst>
</file>

<file path=ppt/tags/tag1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&#10;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1.0"/>
  <p:tag name="KSO_WM_BEAUTIFY_FLAG" val="#wm#"/>
  <p:tag name="KSO_WM_UNIT_CONTENT_GROUP_TYPE" val="titlestyle"/>
</p:tagLst>
</file>

<file path=ppt/tags/tag16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16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1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1.0"/>
</p:tagLst>
</file>

<file path=ppt/tags/tag17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1.0"/>
</p:tagLst>
</file>

<file path=ppt/tags/tag1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1*i*3"/>
  <p:tag name="KSO_WM_UNIT_LAYERLEVEL" val="1"/>
  <p:tag name="KSO_WM_TAG_VERSION" val="1.0"/>
</p:tagLst>
</file>

<file path=ppt/tags/tag17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11*i*4"/>
  <p:tag name="KSO_WM_UNIT_LAYERLEVEL" val="1"/>
  <p:tag name="KSO_WM_TAG_VERSION" val="1.0"/>
</p:tagLst>
</file>

<file path=ppt/tags/tag17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5"/>
  <p:tag name="KSO_WM_UNIT_ID" val="_11*i*5"/>
  <p:tag name="KSO_WM_UNIT_LAYERLEVEL" val="1"/>
  <p:tag name="KSO_WM_TAG_VERSION" val="1.0"/>
</p:tagLst>
</file>

<file path=ppt/tags/tag17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1.0"/>
</p:tagLst>
</file>

<file path=ppt/tags/tag17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1*i*7"/>
  <p:tag name="KSO_WM_UNIT_LAYERLEVEL" val="1"/>
  <p:tag name="KSO_WM_TAG_VERSION" val="1.0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1.0"/>
  <p:tag name="KSO_WM_BEAUTIFY_FLAG" val="#wm#"/>
  <p:tag name="KSO_WM_UNIT_CONTENT_GROUP_TYPE" val="contentchip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1*i*8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1*i*9"/>
  <p:tag name="KSO_WM_UNIT_LAYERLEVEL" val="1"/>
  <p:tag name="KSO_WM_TAG_VERSION" val="1.0"/>
</p:tagLst>
</file>

<file path=ppt/tags/tag18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1*i*10"/>
  <p:tag name="KSO_WM_UNIT_LAYERLEVEL" val="1"/>
  <p:tag name="KSO_WM_TAG_VERSION" val="1.0"/>
</p:tagLst>
</file>

<file path=ppt/tags/tag18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1*i*11"/>
  <p:tag name="KSO_WM_UNIT_LAYERLEVEL" val="1"/>
  <p:tag name="KSO_WM_TAG_VERSION" val="1.0"/>
</p:tagLst>
</file>

<file path=ppt/tags/tag1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11*i*12"/>
  <p:tag name="KSO_WM_UNIT_LAYERLEVEL" val="1"/>
  <p:tag name="KSO_WM_TAG_VERSION" val="1.0"/>
</p:tagLst>
</file>

<file path=ppt/tags/tag18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11*i*13"/>
  <p:tag name="KSO_WM_UNIT_LAYERLEVEL" val="1"/>
  <p:tag name="KSO_WM_TAG_VERSION" val="1.0"/>
</p:tagLst>
</file>

<file path=ppt/tags/tag187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1.0"/>
  <p:tag name="KSO_WM_BEAUTIFY_FLAG" val="#wm#"/>
  <p:tag name="KSO_WM_UNIT_CONTENT_GROUP_TYPE" val="contentchip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1.0"/>
</p:tagLst>
</file>

<file path=ppt/tags/tag19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19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19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3;二级&#13;三级&#13;四级&#13;五级"/>
  <p:tag name="KSO_WM_UNIT_NOCLEAR" val="0"/>
  <p:tag name="KSO_WM_UNIT_TYPE" val="f"/>
  <p:tag name="KSO_WM_UNIT_INDEX" val="1"/>
  <p:tag name="KSO_WM_TEMPLATE_CATEGORY" val="custom"/>
  <p:tag name="KSO_WM_TEMPLATE_INDEX" val="20230251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5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51"/>
  <p:tag name="KSO_WM_SPECIAL_SOURCE" val="bdnull"/>
  <p:tag name="KSO_WM_TEMPLATE_THUMBS_INDEX" val="1、9"/>
</p:tagLst>
</file>

<file path=ppt/tags/tag201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51_1*f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汇报人：WPS"/>
</p:tagLst>
</file>

<file path=ppt/tags/tag2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1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单击添加文档标题"/>
</p:tagLst>
</file>

<file path=ppt/tags/tag203.xml><?xml version="1.0" encoding="utf-8"?>
<p:tagLst xmlns:p="http://schemas.openxmlformats.org/presentationml/2006/main"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51_1*b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CONTENT_GROUP_TYPE" val="contentchip"/>
  <p:tag name="KSO_WM_UNIT_PRESET_TEXT" val="NEW PRODUCT"/>
</p:tagLst>
</file>

<file path=ppt/tags/tag204.xml><?xml version="1.0" encoding="utf-8"?>
<p:tagLst xmlns:p="http://schemas.openxmlformats.org/presentationml/2006/main">
  <p:tag name="KSO_WM_SLIDE_ID" val="custom20230251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30251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9"/>
  <p:tag name="KSO_WM_SLIDE_CONTENT_AREA" val="{&quot;left&quot;:&quot;32.85&quot;,&quot;top&quot;:&quot;119.55&quot;,&quot;width&quot;:&quot;539.75&quot;,&quot;height&quot;:&quot;310.35&quot;}"/>
</p:tagLst>
</file>

<file path=ppt/tags/tag2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51_4*b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DIAGRAM_GROUP_CODE" val="l1-1"/>
  <p:tag name="KSO_WM_UNIT_PRESET_TEXT" val="CONTENTS"/>
  <p:tag name="KSO_WM_UNIT_TEXT_FILL_FORE_SCHEMECOLOR_INDEX" val="5"/>
  <p:tag name="KSO_WM_UNIT_TEXT_FILL_TYPE" val="1"/>
  <p:tag name="KSO_WM_UNIT_TEXT_SHADOW_SCHEMECOLOR_INDEX" val="5"/>
  <p:tag name="KSO_WM_UNIT_USESOURCEFORMAT_APPLY" val="0"/>
</p:tagLst>
</file>

<file path=ppt/tags/tag206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4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DIAGRAM_GROUP_CODE" val="l1-1"/>
  <p:tag name="KSO_WM_UNIT_PRESET_TEXT" val="目录"/>
  <p:tag name="KSO_WM_UNIT_TEXT_FILL_FORE_SCHEMECOLOR_INDEX" val="13"/>
  <p:tag name="KSO_WM_UNIT_TEXT_FILL_TYPE" val="1"/>
  <p:tag name="KSO_WM_UNIT_USESOURCEFORMAT_APPLY" val="0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0251_4*l_h_i*1_1_3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gradient&quot;:[{&quot;brightness&quot;:-0.5,&quot;colorType&quot;:1,&quot;foreColorIndex&quot;:5,&quot;pos&quot;:1,&quot;transparency&quot;:0.800000011920929},{&quot;brightness&quot;:-0.5,&quot;colorType&quot;:1,&quot;foreColorIndex&quot;:5,&quot;pos&quot;:0,&quot;transparency&quot;:0.5}],&quot;type&quot;:3},&quot;glow&quot;:{&quot;colorType&quot;:0},&quot;line&quot;:{&quot;gradient&quot;:[{&quot;brightness&quot;:0.949999988079071,&quot;colorType&quot;:1,&quot;foreColorIndex&quot;:14,&quot;pos&quot;:0,&quot;transparency&quot;:0},{&quot;brightness&quot;:0.699999988079071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0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4*l_h_i*1_1_1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gradient&quot;:[{&quot;brightness&quot;:0.550000011920929,&quot;colorType&quot;:1,&quot;foreColorIndex&quot;:5,&quot;pos&quot;:0,&quot;transparency&quot;:1},{&quot;brightness&quot;:0,&quot;colorType&quot;:1,&quot;foreColorIndex&quot;:6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251_4*l_h_i*1_1_2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brightness&quot;:0,&quot;colorType&quot;:1,&quot;foreColorIndex&quot;:6,&quot;transparency&quot;:0.6600000262260437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TEXT_SHADOW_SCHEMECOLOR_INDEX" val="6"/>
  <p:tag name="KSO_WM_UNIT_USESOURCEFORMAT_APPLY" val="0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VALUE" val="14"/>
  <p:tag name="KSO_WM_UNIT_TYPE" val="l_h_a"/>
  <p:tag name="KSO_WM_UNIT_ID" val="custom20230251_4*l_h_a*1_1_1"/>
  <p:tag name="KSO_WM_DIAGRAM_VERSION" val="3"/>
  <p:tag name="KSO_WM_UNIT_PRESET_TEXT" val="添加目录标题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1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4*l_h_i*1_3_3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3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gradient&quot;:[{&quot;brightness&quot;:-0.5,&quot;colorType&quot;:1,&quot;foreColorIndex&quot;:5,&quot;pos&quot;:1,&quot;transparency&quot;:0.800000011920929},{&quot;brightness&quot;:-0.5,&quot;colorType&quot;:1,&quot;foreColorIndex&quot;:5,&quot;pos&quot;:0,&quot;transparency&quot;:0.5}],&quot;type&quot;:3},&quot;glow&quot;:{&quot;colorType&quot;:0},&quot;line&quot;:{&quot;gradient&quot;:[{&quot;brightness&quot;:0.949999988079071,&quot;colorType&quot;:1,&quot;foreColorIndex&quot;:14,&quot;pos&quot;:0,&quot;transparency&quot;:0},{&quot;brightness&quot;:0.699999988079071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1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4*l_h_i*1_3_1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gradient&quot;:[{&quot;brightness&quot;:0.550000011920929,&quot;colorType&quot;:1,&quot;foreColorIndex&quot;:5,&quot;pos&quot;:0,&quot;transparency&quot;:1},{&quot;brightness&quot;:0,&quot;colorType&quot;:1,&quot;foreColorIndex&quot;:6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251_4*l_h_i*1_3_2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brightness&quot;:0,&quot;colorType&quot;:1,&quot;foreColorIndex&quot;:6,&quot;transparency&quot;:0.6600000262260437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TEXT_SHADOW_SCHEMECOLOR_INDEX" val="6"/>
  <p:tag name="KSO_WM_UNIT_USESOURCEFORMAT_APPLY" val="0"/>
</p:tagLst>
</file>

<file path=ppt/tags/tag21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VALUE" val="14"/>
  <p:tag name="KSO_WM_UNIT_TYPE" val="l_h_a"/>
  <p:tag name="KSO_WM_UNIT_ID" val="custom20230251_4*l_h_a*1_3_1"/>
  <p:tag name="KSO_WM_DIAGRAM_VERSION" val="3"/>
  <p:tag name="KSO_WM_UNIT_PRESET_TEXT" val="添加目录标题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0251_4*l_h_i*1_2_3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gradient&quot;:[{&quot;brightness&quot;:-0.5,&quot;colorType&quot;:1,&quot;foreColorIndex&quot;:5,&quot;pos&quot;:1,&quot;transparency&quot;:0.800000011920929},{&quot;brightness&quot;:-0.5,&quot;colorType&quot;:1,&quot;foreColorIndex&quot;:5,&quot;pos&quot;:0,&quot;transparency&quot;:0.5}],&quot;type&quot;:3},&quot;glow&quot;:{&quot;colorType&quot;:0},&quot;line&quot;:{&quot;gradient&quot;:[{&quot;brightness&quot;:0.949999988079071,&quot;colorType&quot;:1,&quot;foreColorIndex&quot;:14,&quot;pos&quot;:0,&quot;transparency&quot;:0},{&quot;brightness&quot;:0.699999988079071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4*l_h_i*1_2_1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gradient&quot;:[{&quot;brightness&quot;:0.550000011920929,&quot;colorType&quot;:1,&quot;foreColorIndex&quot;:5,&quot;pos&quot;:0,&quot;transparency&quot;:1},{&quot;brightness&quot;:0,&quot;colorType&quot;:1,&quot;foreColorIndex&quot;:6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251_4*l_h_i*1_2_2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brightness&quot;:0,&quot;colorType&quot;:1,&quot;foreColorIndex&quot;:6,&quot;transparency&quot;:0.6600000262260437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TEXT_SHADOW_SCHEMECOLOR_INDEX" val="6"/>
  <p:tag name="KSO_WM_UNIT_USESOURCEFORMAT_APPLY" val="0"/>
</p:tagLst>
</file>

<file path=ppt/tags/tag2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VALUE" val="14"/>
  <p:tag name="KSO_WM_UNIT_TYPE" val="l_h_a"/>
  <p:tag name="KSO_WM_UNIT_ID" val="custom20230251_4*l_h_a*1_2_1"/>
  <p:tag name="KSO_WM_DIAGRAM_VERSION" val="3"/>
  <p:tag name="KSO_WM_UNIT_PRESET_TEXT" val="添加目录标题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1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4*l_h_i*1_4_3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4_3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gradient&quot;:[{&quot;brightness&quot;:-0.5,&quot;colorType&quot;:1,&quot;foreColorIndex&quot;:5,&quot;pos&quot;:1,&quot;transparency&quot;:0.800000011920929},{&quot;brightness&quot;:-0.5,&quot;colorType&quot;:1,&quot;foreColorIndex&quot;:5,&quot;pos&quot;:0,&quot;transparency&quot;:0.5}],&quot;type&quot;:3},&quot;glow&quot;:{&quot;colorType&quot;:0},&quot;line&quot;:{&quot;gradient&quot;:[{&quot;brightness&quot;:0.949999988079071,&quot;colorType&quot;:1,&quot;foreColorIndex&quot;:14,&quot;pos&quot;:0,&quot;transparency&quot;:0},{&quot;brightness&quot;:0.699999988079071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1_4*l_h_i*1_4_1"/>
  <p:tag name="KSO_WM_TEMPLATE_CATEGORY" val="custom"/>
  <p:tag name="KSO_WM_TEMPLATE_INDEX" val="20230251"/>
  <p:tag name="KSO_WM_UNIT_LAYERLEVEL" val="1_1_1"/>
  <p:tag name="KSO_WM_TAG_VERSION" val="1.0"/>
  <p:tag name="KSO_WM_DIAGRAM_GROUP_CODE" val="l1-1"/>
  <p:tag name="KSO_WM_UNIT_TYPE" val="l_h_i"/>
  <p:tag name="KSO_WM_UNIT_INDEX" val="1_4_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gradient&quot;:[{&quot;brightness&quot;:0.550000011920929,&quot;colorType&quot;:1,&quot;foreColorIndex&quot;:5,&quot;pos&quot;:0,&quot;transparency&quot;:1},{&quot;brightness&quot;:0,&quot;colorType&quot;:1,&quot;foreColorIndex&quot;:6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LINE_FILL_TYPE" val="2"/>
  <p:tag name="KSO_WM_UNIT_USESOURCEFORMAT_APPLY" val="0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2"/>
  <p:tag name="KSO_WM_UNIT_ID" val="custom20230251_4*l_h_i*1_4_2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5,&quot;pos&quot;:0,&quot;transparency&quot;:0},{&quot;brightness&quot;:0,&quot;colorType&quot;:1,&quot;foreColorIndex&quot;:6,&quot;pos&quot;:1,&quot;transparency&quot;:0}],&quot;type&quot;:3},&quot;glow&quot;:{&quot;colorType&quot;:0},&quot;line&quot;:{&quot;type&quot;:0},&quot;shadow&quot;:{&quot;brightness&quot;:0,&quot;colorType&quot;:1,&quot;foreColorIndex&quot;:6,&quot;transparency&quot;:0.6600000262260437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TEXT_FILL_TYPE" val="1"/>
  <p:tag name="KSO_WM_UNIT_TEXT_SHADOW_SCHEMECOLOR_INDEX" val="6"/>
  <p:tag name="KSO_WM_UNIT_USESOURCEFORMAT_APPLY" val="0"/>
</p:tagLst>
</file>

<file path=ppt/tags/tag22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4_1"/>
  <p:tag name="KSO_WM_TEMPLATE_CATEGORY" val="custom"/>
  <p:tag name="KSO_WM_TEMPLATE_INDEX" val="20230251"/>
  <p:tag name="KSO_WM_UNIT_LAYERLEVEL" val="1_1_1"/>
  <p:tag name="KSO_WM_TAG_VERSION" val="1.0"/>
  <p:tag name="KSO_WM_BEAUTIFY_FLAG" val="#wm#"/>
  <p:tag name="KSO_WM_DIAGRAM_GROUP_CODE" val="l1-1"/>
  <p:tag name="KSO_WM_UNIT_VALUE" val="14"/>
  <p:tag name="KSO_WM_UNIT_TYPE" val="l_h_a"/>
  <p:tag name="KSO_WM_UNIT_ID" val="custom20230251_4*l_h_a*1_4_1"/>
  <p:tag name="KSO_WM_DIAGRAM_VERSION" val="3"/>
  <p:tag name="KSO_WM_UNIT_PRESET_TEXT" val="添加目录标题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394.29999999999995,&quot;width&quot;:424.7999999999999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23.xml><?xml version="1.0" encoding="utf-8"?>
<p:tagLst xmlns:p="http://schemas.openxmlformats.org/presentationml/2006/main">
  <p:tag name="KSO_WM_SLIDE_ID" val="custom20230251_4"/>
  <p:tag name="KSO_WM_TEMPLATE_SUBCATEGORY" val="29"/>
  <p:tag name="KSO_WM_TEMPLATE_MASTER_TYPE" val="0"/>
  <p:tag name="KSO_WM_TEMPLATE_COLOR_TYPE" val="0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30251"/>
  <p:tag name="KSO_WM_SLIDE_TYPE" val="contents"/>
  <p:tag name="KSO_WM_SLIDE_SUBTYPE" val="diag"/>
  <p:tag name="KSO_WM_SLIDE_LAYOUT" val="a_b_l"/>
  <p:tag name="KSO_WM_SLIDE_LAYOUT_CNT" val="1_1_1"/>
  <p:tag name="KSO_WM_SPECIAL_SOURCE" val="bdnull"/>
  <p:tag name="KSO_WM_DIAGRAM_GROUP_CODE" val="l1-1"/>
  <p:tag name="KSO_WM_SLIDE_DIAGTYPE" val="l"/>
</p:tagLst>
</file>

<file path=ppt/tags/tag22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7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添加章节标题"/>
</p:tagLst>
</file>

<file path=ppt/tags/tag2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1_7*e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PART 01"/>
</p:tagLst>
</file>

<file path=ppt/tags/tag226.xml><?xml version="1.0" encoding="utf-8"?>
<p:tagLst xmlns:p="http://schemas.openxmlformats.org/presentationml/2006/main">
  <p:tag name="KSO_WM_SLIDE_ID" val="custom2023025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5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6.65&quot;,&quot;top&quot;:&quot;113.75&quot;,&quot;width&quot;:&quot;539.75&quot;,&quot;height&quot;:&quot;310.35&quot;}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1_3*l_h_i*1_3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301_3*l_h_i*1_3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brightness&quot;:0,&quot;colorType&quot;:1,&quot;foreColorIndex&quot;:7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1_3*l_h_i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1_3*l_h_f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1_3*l_h_i*1_1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301_3*l_h_i*1_1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1_3*l_h_i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34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1_3*l_h_f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1_3*l_h_i*1_2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301_3*l_h_i*1_2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brightness&quot;:0,&quot;colorType&quot;:1,&quot;foreColorIndex&quot;:6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1_3*l_h_i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38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1_3*l_h_f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01_3*l_h_i*1_4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20231301_3*l_h_i*1_4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brightness&quot;:0,&quot;colorType&quot;:1,&quot;foreColorIndex&quot;:8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8"/>
  <p:tag name="KSO_WM_UNIT_TEXT_FILL_FORE_SCHEMECOLOR_INDEX" val="2"/>
  <p:tag name="KSO_WM_UNIT_TEXT_FILL_TYPE" val="1"/>
  <p:tag name="KSO_WM_UNIT_USESOURCEFORMAT_APPLY" val="0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01_3*l_h_i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42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01_3*l_h_f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243.xml><?xml version="1.0" encoding="utf-8"?>
<p:tagLst xmlns:p="http://schemas.openxmlformats.org/presentationml/2006/main">
  <p:tag name="KSO_WM_TEMPLATE_CATEGORY" val="custom"/>
  <p:tag name="KSO_WM_TEMPLATE_INDEX" val="20230251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f*1_1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RICK" val="1"/>
  <p:tag name="KSO_WM_DIAGRAM_COLOR_TEXT_CAN_REMOVE" val="n"/>
  <p:tag name="KSO_WM_UNIT_PRESET_TEXT" val="单击此处输入你的智能图形项正文，文字是您思想的提炼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i*1_1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4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99_3*l_h_i*1_1_2"/>
  <p:tag name="KSO_WM_TEMPLATE_CATEGORY" val="diagram"/>
  <p:tag name="KSO_WM_TEMPLATE_INDEX" val="20231099"/>
  <p:tag name="KSO_WM_UNIT_LAYERLEVEL" val="1_1_1"/>
  <p:tag name="KSO_WM_TAG_VERSION" val="3.0"/>
  <p:tag name="KSO_WM_DIAGRAM_GROUP_CODE" val="l1-1"/>
  <p:tag name="KSO_WM_UNIT_TYPE" val="l_h_i"/>
  <p:tag name="KSO_WM_UNIT_INDEX" val="1_1_2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f*1_2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RICK" val="1"/>
  <p:tag name="KSO_WM_DIAGRAM_COLOR_TEXT_CAN_REMOVE" val="n"/>
  <p:tag name="KSO_WM_UNIT_PRESET_TEXT" val="单击此处输入你的智能图形项正文，文字是您思想的提炼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i*1_2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4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99_3*l_h_i*1_2_2"/>
  <p:tag name="KSO_WM_TEMPLATE_CATEGORY" val="diagram"/>
  <p:tag name="KSO_WM_TEMPLATE_INDEX" val="20231099"/>
  <p:tag name="KSO_WM_UNIT_LAYERLEVEL" val="1_1_1"/>
  <p:tag name="KSO_WM_TAG_VERSION" val="3.0"/>
  <p:tag name="KSO_WM_DIAGRAM_GROUP_CODE" val="l1-1"/>
  <p:tag name="KSO_WM_UNIT_TYPE" val="l_h_i"/>
  <p:tag name="KSO_WM_UNIT_INDEX" val="1_2_2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f*1_3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RICK" val="1"/>
  <p:tag name="KSO_WM_DIAGRAM_COLOR_TEXT_CAN_REMOVE" val="n"/>
  <p:tag name="KSO_WM_UNIT_PRESET_TEXT" val="单击此处输入你的智能图形项正文，文字是您思想的提炼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i*1_3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5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99_3*l_h_i*1_3_2"/>
  <p:tag name="KSO_WM_TEMPLATE_CATEGORY" val="diagram"/>
  <p:tag name="KSO_WM_TEMPLATE_INDEX" val="20231099"/>
  <p:tag name="KSO_WM_UNIT_LAYERLEVEL" val="1_1_1"/>
  <p:tag name="KSO_WM_TAG_VERSION" val="3.0"/>
  <p:tag name="KSO_WM_DIAGRAM_GROUP_CODE" val="l1-1"/>
  <p:tag name="KSO_WM_UNIT_TYPE" val="l_h_i"/>
  <p:tag name="KSO_WM_UNIT_INDEX" val="1_3_2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f*1_4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RICK" val="1"/>
  <p:tag name="KSO_WM_DIAGRAM_COLOR_TEXT_CAN_REMOVE" val="n"/>
  <p:tag name="KSO_WM_UNIT_PRESET_TEXT" val="单击此处输入你的智能图形项正文，文字是您思想的提炼"/>
  <p:tag name="KSO_WM_UNIT_FILL_FORE_SCHEMECOLOR_INDEX" val="5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solid&quot;:{&quot;brightness&quot;:0.800000011920929,&quot;colorType&quot;:1,&quot;foreColorIndex&quot;:5,&quot;transparency&quot;:0.699999988079071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099_3*l_h_i*1_4_1"/>
  <p:tag name="KSO_WM_TEMPLATE_CATEGORY" val="diagram"/>
  <p:tag name="KSO_WM_TEMPLATE_INDEX" val="20231099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5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099_3*l_h_i*1_4_2"/>
  <p:tag name="KSO_WM_TEMPLATE_CATEGORY" val="diagram"/>
  <p:tag name="KSO_WM_TEMPLATE_INDEX" val="20231099"/>
  <p:tag name="KSO_WM_UNIT_LAYERLEVEL" val="1_1_1"/>
  <p:tag name="KSO_WM_TAG_VERSION" val="3.0"/>
  <p:tag name="KSO_WM_DIAGRAM_GROUP_CODE" val="l1-1"/>
  <p:tag name="KSO_WM_UNIT_TYPE" val="l_h_i"/>
  <p:tag name="KSO_WM_UNIT_INDEX" val="1_4_2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6"/>
  <p:tag name="KSO_WM_DIAGRAM_MIN_ITEMCNT" val="2"/>
  <p:tag name="KSO_WM_DIAGRAM_VIRTUALLY_FRAME" val="{&quot;height&quot;:349.75,&quot;width&quot;:459.2500000000001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25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7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添加章节标题"/>
</p:tagLst>
</file>

<file path=ppt/tags/tag25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1_7*e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PART 02"/>
</p:tagLst>
</file>

<file path=ppt/tags/tag258.xml><?xml version="1.0" encoding="utf-8"?>
<p:tagLst xmlns:p="http://schemas.openxmlformats.org/presentationml/2006/main">
  <p:tag name="KSO_WM_SLIDE_ID" val="custom2023025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5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6.65&quot;,&quot;top&quot;:&quot;113.75&quot;,&quot;width&quot;:&quot;539.75&quot;,&quot;height&quot;:&quot;310.35&quot;}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485_4*l_h_i*1_1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添加标题"/>
  <p:tag name="KSO_WM_UNIT_FILL_FORE_SCHEMECOLOR_INDEX" val="5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-0.5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485_4*l_h_i*1_2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添加标题"/>
  <p:tag name="KSO_WM_UNIT_FILL_FORE_SCHEMECOLOR_INDEX" val="6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brightness&quot;:-0.5,&quot;colorType&quot;:1,&quot;foreColorIndex&quot;:6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485_4*l_h_i*1_4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添加标题"/>
  <p:tag name="KSO_WM_UNIT_FILL_FORE_SCHEMECOLOR_INDEX" val="8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brightness&quot;:0.4000000059604645,&quot;colorType&quot;:1,&quot;foreColorIndex&quot;:7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485_4*l_h_i*1_3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添加标题"/>
  <p:tag name="KSO_WM_UNIT_FILL_FORE_SCHEMECOLOR_INDEX" val="10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solid&quot;:{&quot;brightness&quot;:0,&quot;colorType&quot;:1,&quot;foreColorIndex&quot;:10,&quot;transparency&quot;:0},&quot;type&quot;:1},&quot;glow&quot;:{&quot;colorType&quot;:0},&quot;line&quot;:{&quot;type&quot;:0},&quot;shadow&quot;:{&quot;brightness&quot;:-0.5,&quot;colorType&quot;:1,&quot;foreColorIndex&quot;:7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263.xml><?xml version="1.0" encoding="utf-8"?>
<p:tagLst xmlns:p="http://schemas.openxmlformats.org/presentationml/2006/main">
  <p:tag name="KSO_WM_UNIT_SUBTYPE" val="a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485_4*l_h_f*1_2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单击此处输入你的项正文文字是您思想的提炼，请尽量言简意赅的阐述观点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64.xml><?xml version="1.0" encoding="utf-8"?>
<p:tagLst xmlns:p="http://schemas.openxmlformats.org/presentationml/2006/main">
  <p:tag name="KSO_WM_UNIT_SUBTYPE" val="a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485_4*l_h_f*1_1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单击此处输入你的项正文文字是您思想的提炼，请尽量言简意赅的阐述观点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65.xml><?xml version="1.0" encoding="utf-8"?>
<p:tagLst xmlns:p="http://schemas.openxmlformats.org/presentationml/2006/main">
  <p:tag name="KSO_WM_UNIT_SUBTYPE" val="a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485_4*l_h_f*1_3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单击此处输入你的项正文文字是您思想的提炼，请尽量言简意赅的阐述观点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66.xml><?xml version="1.0" encoding="utf-8"?>
<p:tagLst xmlns:p="http://schemas.openxmlformats.org/presentationml/2006/main">
  <p:tag name="KSO_WM_UNIT_SUBTYPE" val="a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485_4*l_h_f*1_4_1"/>
  <p:tag name="KSO_WM_TEMPLATE_CATEGORY" val="diagram"/>
  <p:tag name="KSO_WM_TEMPLATE_INDEX" val="20231485"/>
  <p:tag name="KSO_WM_UNIT_LAYERLEVEL" val="1_1_1"/>
  <p:tag name="KSO_WM_TAG_VERSION" val="3.0"/>
  <p:tag name="KSO_WM_BEAUTIFY_FLAG" val="#wm#"/>
  <p:tag name="KSO_WM_DIAGRAM_VERSION" val="3"/>
  <p:tag name="KSO_WM_DIAGRAM_COLOR_TRICK" val="4"/>
  <p:tag name="KSO_WM_DIAGRAM_COLOR_TEXT_CAN_REMOVE" val="n"/>
  <p:tag name="KSO_WM_UNIT_PRESET_TEXT" val="单击此处输入你的项正文文字是您思想的提炼，请尽量言简意赅的阐述观点"/>
  <p:tag name="KSO_WM_DIAGRAM_MAX_ITEMCNT" val="6"/>
  <p:tag name="KSO_WM_DIAGRAM_MIN_ITEMCNT" val="1"/>
  <p:tag name="KSO_WM_DIAGRAM_VIRTUALLY_FRAME" val="{&quot;height&quot;:254.35,&quot;width&quot;:913.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67.xml><?xml version="1.0" encoding="utf-8"?>
<p:tagLst xmlns:p="http://schemas.openxmlformats.org/presentationml/2006/main">
  <p:tag name="KSO_WM_TEMPLATE_CATEGORY" val="custom"/>
  <p:tag name="KSO_WM_TEMPLATE_INDEX" val="20230251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5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1"/>
  <p:tag name="KSO_WM_DIAGRAM_VERSION" val="3"/>
  <p:tag name="KSO_WM_DIAGRAM_COLOR_TEXT_CAN_REMOVE" val="n"/>
  <p:tag name="KSO_WM_UNIT_FILL_FORE_SCHEMECOLOR_INDEX" val="9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5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5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5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2"/>
  <p:tag name="KSO_WM_DIAGRAM_VERSION" val="3"/>
  <p:tag name="KSO_WM_DIAGRAM_COLOR_TEXT_CAN_REMOVE" val="n"/>
  <p:tag name="KSO_WM_UNIT_FILL_FORE_SCHEMECOLOR_INDEX" val="9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6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6_1"/>
  <p:tag name="KSO_WM_DIAGRAM_VERSION" val="3"/>
  <p:tag name="KSO_WM_DIAGRAM_COLOR_TEXT_CAN_REMOVE" val="n"/>
  <p:tag name="KSO_WM_UNIT_FILL_FORE_SCHEMECOLOR_INDEX" val="10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10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f*1_6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6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5*l_h_i*1_6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6_2"/>
  <p:tag name="KSO_WM_DIAGRAM_VERSION" val="3"/>
  <p:tag name="KSO_WM_DIAGRAM_COLOR_TEXT_CAN_REMOVE" val="n"/>
  <p:tag name="KSO_WM_UNIT_FILL_FORE_SCHEMECOLOR_INDEX" val="10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10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1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2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3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7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添加章节标题"/>
</p:tagLst>
</file>

<file path=ppt/tags/tag3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1_7*e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PART 03"/>
</p:tagLst>
</file>

<file path=ppt/tags/tag312.xml><?xml version="1.0" encoding="utf-8"?>
<p:tagLst xmlns:p="http://schemas.openxmlformats.org/presentationml/2006/main">
  <p:tag name="KSO_WM_SLIDE_ID" val="custom2023025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5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6.65&quot;,&quot;top&quot;:&quot;113.75&quot;,&quot;width&quot;:&quot;539.75&quot;,&quot;height&quot;:&quot;310.35&quot;}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9_3*l_h_i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9_3*l_h_i*1_1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1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9_3*l_h_f*1_1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2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9_3*l_h_i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9_3*l_h_i*1_2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18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9_3*l_h_f*1_2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2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9_3*l_h_i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9_3*l_h_i*1_3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2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9_3*l_h_f*1_3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2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09_3*l_h_i*1_4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-0.15000000596046448,&quot;colorType&quot;:1,&quot;foreColorIndex&quot;:14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14"/>
  <p:tag name="KSO_WM_UNIT_TEXT_FILL_FORE_SCHEMECOLOR_INDEX" val="2"/>
  <p:tag name="KSO_WM_UNIT_TEXT_FILL_TYPE" val="1"/>
  <p:tag name="KSO_WM_UNIT_USESOURCEFORMAT_APPLY" val="0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09_3*l_h_i*1_4_2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BEAUTIFY_FLAG" val="#wm#"/>
  <p:tag name="KSO_WM_UNIT_FILL_FORE_SCHEMECOLOR_INDEX" val="5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1,&quot;foreColorIndex&quot;:5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24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09_3*l_h_f*1_4_1"/>
  <p:tag name="KSO_WM_TEMPLATE_CATEGORY" val="diagram"/>
  <p:tag name="KSO_WM_TEMPLATE_INDEX" val="20231309"/>
  <p:tag name="KSO_WM_UNIT_LAYERLEVEL" val="1_1_1"/>
  <p:tag name="KSO_WM_TAG_VERSION" val="3.0"/>
  <p:tag name="KSO_WM_DIAGRAM_VERSION" val="3"/>
  <p:tag name="KSO_WM_DIAGRAM_COLOR_TEXT_CAN_REMOVE" val="n"/>
  <p:tag name="KSO_WM_UNIT_VALUE" val="120"/>
  <p:tag name="KSO_WM_BEAUTIFY_FLAG" val="#wm#"/>
  <p:tag name="KSO_WM_UNIT_PRESET_TEXT" val="单击此处输入你的正文，文字是您思想的提炼，为了最终演示发布的良好效果，请尽量言简意赅的阐述观点。"/>
  <p:tag name="KSO_WM_DIAGRAM_MAX_ITEMCNT" val="6"/>
  <p:tag name="KSO_WM_DIAGRAM_MIN_ITEMCNT" val="2"/>
  <p:tag name="KSO_WM_DIAGRAM_VIRTUALLY_FRAME" val="{&quot;height&quot;:286.15,&quot;width&quot;:853.477244094488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25.xml><?xml version="1.0" encoding="utf-8"?>
<p:tagLst xmlns:p="http://schemas.openxmlformats.org/presentationml/2006/main">
  <p:tag name="KSO_WM_TEMPLATE_CATEGORY" val="custom"/>
  <p:tag name="KSO_WM_TEMPLATE_INDEX" val="20230251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2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1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4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3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5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i*1_5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5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f*1_5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5_1"/>
  <p:tag name="KSO_WM_UNIT_VALUE" val="80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f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UNIT_VALUE" val="80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f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UNIT_VALUE" val="80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f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UNIT_VALUE" val="80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4*l_h_f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UNIT_VALUE" val="80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630.8979527559055,&quot;width&quot;:887.46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3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255_3*l_h_f*1_1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4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255_3*l_h_f*1_2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5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255_3*l_h_f*1_3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6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255_3*l_h_f*1_4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7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255_3*l_h_f*1_1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8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255_3*l_h_f*1_2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59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255_3*l_h_f*1_3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SUBTYPE" val="a"/>
  <p:tag name="KSO_WM_UNIT_NOCLEAR" val="0"/>
  <p:tag name="KSO_WM_UNIT_VALUE" val="175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255_3*l_h_f*1_4_1"/>
  <p:tag name="KSO_WM_TEMPLATE_CATEGORY" val="diagram"/>
  <p:tag name="KSO_WM_TEMPLATE_INDEX" val="2023125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PRESET_TEXT" val="单击此处添加文本具体内容，简明扼要地阐述您的观点根据需要可酌情增减文字添加文本"/>
  <p:tag name="KSO_WM_DIAGRAM_MAX_ITEMCNT" val="6"/>
  <p:tag name="KSO_WM_DIAGRAM_MIN_ITEMCNT" val="2"/>
  <p:tag name="KSO_WM_DIAGRAM_VIRTUALLY_FRAME" val="{&quot;height&quot;:360.25,&quot;width&quot;:340.4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1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1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2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2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3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3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f*1_4_1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输入你的正文，文字是您思想的提炼，为了最终演示发布的良好效果。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3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54_3*l_h_i*1_4_2"/>
  <p:tag name="KSO_WM_TEMPLATE_CATEGORY" val="diagram"/>
  <p:tag name="KSO_WM_TEMPLATE_INDEX" val="2023135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48.5586614173228,&quot;width&quot;:861.3488188976378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8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7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添加章节标题"/>
</p:tagLst>
</file>

<file path=ppt/tags/tag3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1_7*e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PART 04"/>
</p:tagLst>
</file>

<file path=ppt/tags/tag387.xml><?xml version="1.0" encoding="utf-8"?>
<p:tagLst xmlns:p="http://schemas.openxmlformats.org/presentationml/2006/main">
  <p:tag name="KSO_WM_SLIDE_ID" val="custom2023025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3025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26.65&quot;,&quot;top&quot;:&quot;113.75&quot;,&quot;width&quot;:&quot;539.75&quot;,&quot;height&quot;:&quot;310.35&quot;}"/>
</p:tagLst>
</file>

<file path=ppt/tags/tag3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1_3*l_h_i*1_3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301_3*l_h_i*1_3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brightness&quot;:0,&quot;colorType&quot;:1,&quot;foreColorIndex&quot;:7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1_3*l_h_i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9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1_3*l_h_f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3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1_3*l_h_i*1_1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3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301_3*l_h_i*1_1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3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1_3*l_h_i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9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1_3*l_h_f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1_3*l_h_i*1_2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301_3*l_h_i*1_2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brightness&quot;:0,&quot;colorType&quot;:1,&quot;foreColorIndex&quot;:6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1_3*l_h_i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9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1_3*l_h_f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01_3*l_h_i*1_4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4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20231301_3*l_h_i*1_4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brightness&quot;:0,&quot;colorType&quot;:1,&quot;foreColorIndex&quot;:8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8"/>
  <p:tag name="KSO_WM_UNIT_TEXT_FILL_FORE_SCHEMECOLOR_INDEX" val="2"/>
  <p:tag name="KSO_WM_UNIT_TEXT_FILL_TYPE" val="1"/>
  <p:tag name="KSO_WM_UNIT_USESOURCEFORMAT_APPLY" val="0"/>
</p:tagLst>
</file>

<file path=ppt/tags/tag4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01_3*l_h_i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03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01_3*l_h_f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404.xml><?xml version="1.0" encoding="utf-8"?>
<p:tagLst xmlns:p="http://schemas.openxmlformats.org/presentationml/2006/main">
  <p:tag name="KSO_WM_TEMPLATE_CATEGORY" val="custom"/>
  <p:tag name="KSO_WM_TEMPLATE_INDEX" val="20230251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1_3*l_h_i*1_3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301_3*l_h_i*1_3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brightness&quot;:0,&quot;colorType&quot;:1,&quot;foreColorIndex&quot;:7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1_3*l_h_i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08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1_3*l_h_f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4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1_3*l_h_i*1_1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301_3*l_h_i*1_1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1_3*l_h_i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12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1_3*l_h_f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4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1_3*l_h_i*1_2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301_3*l_h_i*1_2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brightness&quot;:0,&quot;colorType&quot;:1,&quot;foreColorIndex&quot;:6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1_3*l_h_i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16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1_3*l_h_f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01_3*l_h_i*1_4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4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20231301_3*l_h_i*1_4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brightness&quot;:0,&quot;colorType&quot;:1,&quot;foreColorIndex&quot;:8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8"/>
  <p:tag name="KSO_WM_UNIT_TEXT_FILL_FORE_SCHEMECOLOR_INDEX" val="2"/>
  <p:tag name="KSO_WM_UNIT_TEXT_FILL_TYPE" val="1"/>
  <p:tag name="KSO_WM_UNIT_USESOURCEFORMAT_APPLY" val="0"/>
</p:tagLst>
</file>

<file path=ppt/tags/tag4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01_3*l_h_i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01_3*l_h_f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0.35409448818893,&quot;width&quot;:830.77496062992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42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262_3*l_h_f*1_1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42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262_3*l_h_f*1_2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42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262_3*l_h_f*1_3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42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262_3*l_h_f*1_4_1"/>
  <p:tag name="KSO_WM_TEMPLATE_CATEGORY" val="diagram"/>
  <p:tag name="KSO_WM_TEMPLATE_INDEX" val="20231262"/>
  <p:tag name="KSO_WM_UNIT_LAYERLEVEL" val="1_1_1"/>
  <p:tag name="KSO_WM_TAG_VERSION" val="3.0"/>
  <p:tag name="KSO_WM_BEAUTIFY_FLAG" val="#wm#"/>
  <p:tag name="KSO_WM_UNIT_TEXT_FILL_FORE_SCHEMECOLOR_INDEX_BRIGHTNESS" val="0.15"/>
  <p:tag name="KSO_WM_UNIT_TEXT_FILL_TYPE" val="1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文本具体内容，简明扼要地阐述您的观点。根据需要可酌情增减文字,单击添加文本具体内容，简明扼要地阐述您的观点"/>
  <p:tag name="KSO_WM_DIAGRAM_MAX_ITEMCNT" val="6"/>
  <p:tag name="KSO_WM_DIAGRAM_MIN_ITEMCNT" val="2"/>
  <p:tag name="KSO_WM_DIAGRAM_VIRTUALLY_FRAME" val="{&quot;height&quot;:381.55,&quot;width&quot;:44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349999994039535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425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51_9*f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PRESET_TEXT" val="汇报人：WPS"/>
</p:tagLst>
</file>

<file path=ppt/tags/tag42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1_9*a*1"/>
  <p:tag name="KSO_WM_TEMPLATE_CATEGORY" val="custom"/>
  <p:tag name="KSO_WM_TEMPLATE_INDEX" val="20230251"/>
  <p:tag name="KSO_WM_UNIT_LAYERLEVEL" val="1"/>
  <p:tag name="KSO_WM_TAG_VERSION" val="1.0"/>
  <p:tag name="KSO_WM_BEAUTIFY_FLAG" val="#wm#"/>
  <p:tag name="KSO_WM_UNIT_CONTENT_GROUP_TYPE" val="contentchip"/>
  <p:tag name="KSO_WM_UNIT_PRESET_TEXT" val="感谢您的观看"/>
</p:tagLst>
</file>

<file path=ppt/tags/tag427.xml><?xml version="1.0" encoding="utf-8"?>
<p:tagLst xmlns:p="http://schemas.openxmlformats.org/presentationml/2006/main">
  <p:tag name="KSO_WM_SLIDE_ID" val="custom20230251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1.0"/>
  <p:tag name="KSO_WM_BEAUTIFY_FLAG" val="#wm#"/>
  <p:tag name="KSO_WM_TEMPLATE_CATEGORY" val="custom"/>
  <p:tag name="KSO_WM_TEMPLATE_INDEX" val="20230251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TEMPLATE_THUMBS_INDEX" val="1、19"/>
  <p:tag name="KSO_WM_SLIDE_CONTENT_AREA" val="{&quot;left&quot;:&quot;32.85&quot;,&quot;top&quot;:&quot;119.55&quot;,&quot;width&quot;:&quot;539.75&quot;,&quot;height&quot;:&quot;310.35&quot;}"/>
</p:tagLst>
</file>

<file path=ppt/tags/tag428.xml><?xml version="1.0" encoding="utf-8"?>
<p:tagLst xmlns:p="http://schemas.openxmlformats.org/presentationml/2006/main">
  <p:tag name="commondata" val="eyJoZGlkIjoiZTgwNjc0MmZlNWI3YjlmMmY4ODJkNmMxMTgxZGQwZjQifQ==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</p:tagLst>
</file>

<file path=ppt/tags/tag6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1.0"/>
</p:tagLst>
</file>

<file path=ppt/tags/tag6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1.0"/>
</p:tagLst>
</file>

<file path=ppt/tags/tag6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4"/>
  <p:tag name="KSO_WM_UNIT_ID" val="_1*i*4"/>
  <p:tag name="KSO_WM_UNIT_LAYERLEVEL" val="1"/>
  <p:tag name="KSO_WM_TAG_VERSION" val="1.0"/>
</p:tagLst>
</file>

<file path=ppt/tags/tag6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5"/>
  <p:tag name="KSO_WM_UNIT_ID" val="_1*i*5"/>
  <p:tag name="KSO_WM_UNIT_LAYERLEVEL" val="1"/>
  <p:tag name="KSO_WM_TAG_VERSION" val="1.0"/>
</p:tagLst>
</file>

<file path=ppt/tags/tag6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1.0"/>
</p:tagLst>
</file>

<file path=ppt/tags/tag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*i*7"/>
  <p:tag name="KSO_WM_UNIT_LAYERLEVEL" val="1"/>
  <p:tag name="KSO_WM_TAG_VERSION" val="1.0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1.0"/>
  <p:tag name="KSO_WM_BEAUTIFY_FLAG" val="#wm#"/>
  <p:tag name="KSO_WM_UNIT_CONTENT_GROUP_TYPE" val="contentchip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*i*8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*i*9"/>
  <p:tag name="KSO_WM_UNIT_LAYERLEVEL" val="1"/>
  <p:tag name="KSO_WM_TAG_VERSION" val="1.0"/>
</p:tagLst>
</file>

<file path=ppt/tags/tag7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*i*10"/>
  <p:tag name="KSO_WM_UNIT_LAYERLEVEL" val="1"/>
  <p:tag name="KSO_WM_TAG_VERSION" val="1.0"/>
</p:tagLst>
</file>

<file path=ppt/tags/tag7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_1*i*11"/>
  <p:tag name="KSO_WM_UNIT_LAYERLEVEL" val="1"/>
  <p:tag name="KSO_WM_TAG_VERSION" val="1.0"/>
</p:tagLst>
</file>

<file path=ppt/tags/tag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_1*i*12"/>
  <p:tag name="KSO_WM_UNIT_LAYERLEVEL" val="1"/>
  <p:tag name="KSO_WM_TAG_VERSION" val="1.0"/>
</p:tagLst>
</file>

<file path=ppt/tags/tag7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_1*i*13"/>
  <p:tag name="KSO_WM_UNIT_LAYERLEVEL" val="1"/>
  <p:tag name="KSO_WM_TAG_VERSION" val="1.0"/>
</p:tagLst>
</file>

<file path=ppt/tags/tag7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1.0"/>
  <p:tag name="KSO_WM_BEAUTIFY_FLAG" val="#wm#"/>
  <p:tag name="KSO_WM_UNIT_CONTENT_GROUP_TYPE" val="contentchip"/>
</p:tagLst>
</file>

<file path=ppt/tags/tag78.xml><?xml version="1.0" encoding="utf-8"?>
<p:tagLst xmlns:p="http://schemas.openxmlformats.org/presentationml/2006/main">
  <p:tag name="KSO_WM_UNIT_PRESET_TEXT" val="NEW PRODUCT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CONTENT_GROUP_TYPE" val="contentchip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2*i*1"/>
  <p:tag name="KSO_WM_UNIT_LAYERLEVEL" val="1"/>
  <p:tag name="KSO_WM_TAG_VERSION" val="1.0"/>
</p:tagLst>
</file>

<file path=ppt/tags/tag8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1.0"/>
  <p:tag name="KSO_WM_BEAUTIFY_FLAG" val="#wm#"/>
  <p:tag name="KSO_WM_UNIT_PRESET_TEXT" val="单击此处编辑母版文本样式&#10;第二级&#10;第三级&#10;第四级&#10;第五级"/>
</p:tagLst>
</file>

<file path=ppt/tags/tag8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内容&#10;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1.0"/>
  <p:tag name="KSO_WM_BEAUTIFY_FLAG" val="#wm#"/>
  <p:tag name="KSO_WM_UNIT_CONTENT_GROUP_TYPE" val="titlestyle"/>
</p:tagLst>
</file>

<file path=ppt/tags/tag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2"/>
  <p:tag name="KSO_WM_UNIT_LAYERLEVEL" val="1"/>
  <p:tag name="KSO_WM_TAG_VERSION" val="1.0"/>
  <p:tag name="KSO_WM_UNIT_CONTENT_GROUP_TYPE" val="titlestyle"/>
  <p:tag name="KSO_WM_UNIT_TYPE" val="i"/>
  <p:tag name="KSO_WM_UNIT_INDEX" val="2"/>
</p:tagLst>
</file>

<file path=ppt/tags/tag8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3"/>
  <p:tag name="KSO_WM_UNIT_LAYERLEVEL" val="1"/>
  <p:tag name="KSO_WM_TAG_VERSION" val="1.0"/>
  <p:tag name="KSO_WM_UNIT_CONTENT_GROUP_TYPE" val="titlestyle"/>
  <p:tag name="KSO_WM_UNIT_TYPE" val="i"/>
  <p:tag name="KSO_WM_UNIT_INDEX" val="3"/>
</p:tagLst>
</file>

<file path=ppt/tags/tag8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4"/>
  <p:tag name="KSO_WM_UNIT_LAYERLEVEL" val="1"/>
  <p:tag name="KSO_WM_TAG_VERSION" val="1.0"/>
  <p:tag name="KSO_WM_UNIT_CONTENT_GROUP_TYPE" val="titlestyle"/>
  <p:tag name="KSO_WM_UNIT_TYPE" val="i"/>
  <p:tag name="KSO_WM_UNIT_INDEX" val="4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3*i*6"/>
  <p:tag name="KSO_WM_UNIT_LAYERLEVEL" val="1"/>
  <p:tag name="KSO_WM_TAG_VERSION" val="1.0"/>
</p:tagLst>
</file>

<file path=ppt/tags/tag9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8"/>
  <p:tag name="KSO_WM_UNIT_LAYERLEVEL" val="1"/>
  <p:tag name="KSO_WM_TAG_VERSION" val="1.0"/>
  <p:tag name="KSO_WM_UNIT_TYPE" val="i"/>
  <p:tag name="KSO_WM_UNIT_INDEX" val="8"/>
</p:tagLst>
</file>

<file path=ppt/tags/tag9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1.0"/>
  <p:tag name="KSO_WM_UNIT_TYPE" val="i"/>
  <p:tag name="KSO_WM_UNIT_INDEX" val="2"/>
</p:tagLst>
</file>

<file path=ppt/tags/tag9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1.0"/>
  <p:tag name="KSO_WM_UNIT_TYPE" val="i"/>
  <p:tag name="KSO_WM_UNIT_INDEX" val="3"/>
</p:tagLst>
</file>

<file path=ppt/tags/tag9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1.0"/>
  <p:tag name="KSO_WM_UNIT_TYPE" val="i"/>
  <p:tag name="KSO_WM_UNIT_INDEX" val="4"/>
</p:tagLst>
</file>

<file path=ppt/tags/tag9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1.0"/>
  <p:tag name="KSO_WM_UNIT_TYPE" val="i"/>
  <p:tag name="KSO_WM_UNIT_INDEX" val="1"/>
</p:tagLst>
</file>

<file path=ppt/tags/tag9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5"/>
  <p:tag name="KSO_WM_UNIT_LAYERLEVEL" val="1"/>
  <p:tag name="KSO_WM_TAG_VERSION" val="1.0"/>
  <p:tag name="KSO_WM_UNIT_TYPE" val="i"/>
  <p:tag name="KSO_WM_UNIT_INDEX" val="5"/>
</p:tagLst>
</file>

<file path=ppt/tags/tag9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7"/>
  <p:tag name="KSO_WM_UNIT_LAYERLEVEL" val="1"/>
  <p:tag name="KSO_WM_TAG_VERSION" val="1.0"/>
  <p:tag name="KSO_WM_UNIT_TYPE" val="i"/>
  <p:tag name="KSO_WM_UNIT_INDEX" val="7"/>
</p:tagLst>
</file>

<file path=ppt/tags/tag9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3*i*9"/>
  <p:tag name="KSO_WM_UNIT_LAYERLEVEL" val="1"/>
  <p:tag name="KSO_WM_TAG_VERSION" val="1.0"/>
  <p:tag name="KSO_WM_UNIT_TYPE" val="i"/>
  <p:tag name="KSO_WM_UNIT_INDEX" val="9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19">
      <a:dk1>
        <a:srgbClr val="000000"/>
      </a:dk1>
      <a:lt1>
        <a:srgbClr val="FFFFFF"/>
      </a:lt1>
      <a:dk2>
        <a:srgbClr val="00175A"/>
      </a:dk2>
      <a:lt2>
        <a:srgbClr val="F0F0F0"/>
      </a:lt2>
      <a:accent1>
        <a:srgbClr val="5DC8FD"/>
      </a:accent1>
      <a:accent2>
        <a:srgbClr val="62CFE9"/>
      </a:accent2>
      <a:accent3>
        <a:srgbClr val="67D6D5"/>
      </a:accent3>
      <a:accent4>
        <a:srgbClr val="6BDCC1"/>
      </a:accent4>
      <a:accent5>
        <a:srgbClr val="70E3AD"/>
      </a:accent5>
      <a:accent6>
        <a:srgbClr val="75EA99"/>
      </a:accent6>
      <a:hlink>
        <a:srgbClr val="4472C4"/>
      </a:hlink>
      <a:folHlink>
        <a:srgbClr val="F67FFF"/>
      </a:folHlink>
    </a:clrScheme>
    <a:fontScheme name="稻壳儿-黑体常规2">
      <a:majorFont>
        <a:latin typeface="MiSans Heavy"/>
        <a:ea typeface="MiSans Heavy"/>
        <a:cs typeface=""/>
      </a:majorFont>
      <a:minorFont>
        <a:latin typeface="MiSans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  <a:prstDash val="soli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rgbClr val="1F6E8E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2269</Words>
  <Application>WPS 演示</Application>
  <PresentationFormat>宽屏</PresentationFormat>
  <Paragraphs>222</Paragraphs>
  <Slides>24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5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MiSans Heavy</vt:lpstr>
      <vt:lpstr>MiSans</vt:lpstr>
      <vt:lpstr>WPS</vt:lpstr>
      <vt:lpstr>Office 主题</vt:lpstr>
      <vt:lpstr>知识图谱的发展与应用</vt:lpstr>
      <vt:lpstr>目录</vt:lpstr>
      <vt:lpstr>发展背景</vt:lpstr>
      <vt:lpstr>人工智能和Web的发展</vt:lpstr>
      <vt:lpstr>知识图谱的整合作用</vt:lpstr>
      <vt:lpstr>发展历程</vt:lpstr>
      <vt:lpstr>知识表示的演进</vt:lpstr>
      <vt:lpstr>知识抽取的步骤</vt:lpstr>
      <vt:lpstr>知识推理的方法</vt:lpstr>
      <vt:lpstr>知识融合的重要性</vt:lpstr>
      <vt:lpstr>应用场景</vt:lpstr>
      <vt:lpstr>搜索引擎</vt:lpstr>
      <vt:lpstr>智能问答</vt:lpstr>
      <vt:lpstr>语义理解</vt:lpstr>
      <vt:lpstr>推荐系统</vt:lpstr>
      <vt:lpstr>金融风险控制</vt:lpstr>
      <vt:lpstr>医疗诊断</vt:lpstr>
      <vt:lpstr>智能制造</vt:lpstr>
      <vt:lpstr>智慧城市</vt:lpstr>
      <vt:lpstr>未来发展趋势</vt:lpstr>
      <vt:lpstr>知识表示和获取的发展方向</vt:lpstr>
      <vt:lpstr>知识融合和推理能力的增强</vt:lpstr>
      <vt:lpstr>知识应用和交互方式的变化</vt:lpstr>
      <vt:lpstr>感谢您的观看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赤松子</cp:lastModifiedBy>
  <cp:revision>155</cp:revision>
  <dcterms:created xsi:type="dcterms:W3CDTF">2019-06-19T02:08:00Z</dcterms:created>
  <dcterms:modified xsi:type="dcterms:W3CDTF">2023-11-21T14:46:53Z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335CA68A61044B68AD59C083BEA35361_11</vt:lpwstr>
  </property>
</Properties>
</file>